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72" r:id="rId5"/>
    <p:sldId id="315" r:id="rId6"/>
    <p:sldId id="277" r:id="rId7"/>
    <p:sldId id="314" r:id="rId8"/>
    <p:sldId id="282" r:id="rId9"/>
    <p:sldId id="283" r:id="rId10"/>
    <p:sldId id="293" r:id="rId11"/>
    <p:sldId id="291" r:id="rId12"/>
    <p:sldId id="294" r:id="rId13"/>
    <p:sldId id="289" r:id="rId14"/>
    <p:sldId id="296" r:id="rId15"/>
    <p:sldId id="295" r:id="rId16"/>
    <p:sldId id="290" r:id="rId17"/>
    <p:sldId id="284" r:id="rId18"/>
    <p:sldId id="297" r:id="rId19"/>
    <p:sldId id="292" r:id="rId20"/>
    <p:sldId id="301" r:id="rId21"/>
    <p:sldId id="304" r:id="rId22"/>
    <p:sldId id="305" r:id="rId23"/>
    <p:sldId id="306" r:id="rId24"/>
    <p:sldId id="298" r:id="rId25"/>
    <p:sldId id="299" r:id="rId26"/>
    <p:sldId id="308" r:id="rId27"/>
    <p:sldId id="307" r:id="rId28"/>
    <p:sldId id="309" r:id="rId29"/>
    <p:sldId id="300" r:id="rId30"/>
    <p:sldId id="310" r:id="rId31"/>
    <p:sldId id="311" r:id="rId32"/>
    <p:sldId id="312" r:id="rId33"/>
    <p:sldId id="313" r:id="rId34"/>
    <p:sldId id="323" r:id="rId35"/>
    <p:sldId id="266" r:id="rId36"/>
    <p:sldId id="316" r:id="rId37"/>
    <p:sldId id="317" r:id="rId38"/>
    <p:sldId id="318" r:id="rId39"/>
    <p:sldId id="320" r:id="rId40"/>
    <p:sldId id="269" r:id="rId41"/>
    <p:sldId id="270" r:id="rId4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598" autoAdjust="0"/>
  </p:normalViewPr>
  <p:slideViewPr>
    <p:cSldViewPr snapToGrid="0">
      <p:cViewPr varScale="1">
        <p:scale>
          <a:sx n="113" d="100"/>
          <a:sy n="113" d="100"/>
        </p:scale>
        <p:origin x="432" y="114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ina Danila" userId="a3a4db412ff003f7" providerId="LiveId" clId="{9D056DFD-4D43-4137-B3CF-E1A2F4D14710}"/>
    <pc:docChg chg="undo custSel addSld delSld modSld sldOrd">
      <pc:chgData name="Irina Danila" userId="a3a4db412ff003f7" providerId="LiveId" clId="{9D056DFD-4D43-4137-B3CF-E1A2F4D14710}" dt="2024-03-01T10:11:27.340" v="5241" actId="20577"/>
      <pc:docMkLst>
        <pc:docMk/>
      </pc:docMkLst>
      <pc:sldChg chg="del">
        <pc:chgData name="Irina Danila" userId="a3a4db412ff003f7" providerId="LiveId" clId="{9D056DFD-4D43-4137-B3CF-E1A2F4D14710}" dt="2024-02-29T22:00:01.144" v="4225" actId="47"/>
        <pc:sldMkLst>
          <pc:docMk/>
          <pc:sldMk cId="477183642" sldId="261"/>
        </pc:sldMkLst>
      </pc:sldChg>
      <pc:sldChg chg="del">
        <pc:chgData name="Irina Danila" userId="a3a4db412ff003f7" providerId="LiveId" clId="{9D056DFD-4D43-4137-B3CF-E1A2F4D14710}" dt="2024-02-29T21:59:49.367" v="4222" actId="47"/>
        <pc:sldMkLst>
          <pc:docMk/>
          <pc:sldMk cId="1573938648" sldId="264"/>
        </pc:sldMkLst>
      </pc:sldChg>
      <pc:sldChg chg="addSp delSp modSp mod">
        <pc:chgData name="Irina Danila" userId="a3a4db412ff003f7" providerId="LiveId" clId="{9D056DFD-4D43-4137-B3CF-E1A2F4D14710}" dt="2024-02-29T22:41:46.225" v="4791" actId="20577"/>
        <pc:sldMkLst>
          <pc:docMk/>
          <pc:sldMk cId="760201609" sldId="266"/>
        </pc:sldMkLst>
        <pc:spChg chg="mod">
          <ac:chgData name="Irina Danila" userId="a3a4db412ff003f7" providerId="LiveId" clId="{9D056DFD-4D43-4137-B3CF-E1A2F4D14710}" dt="2024-02-29T21:58:31.683" v="4179" actId="20577"/>
          <ac:spMkLst>
            <pc:docMk/>
            <pc:sldMk cId="760201609" sldId="266"/>
            <ac:spMk id="2" creationId="{1312D9BD-DC27-46DC-9C76-8EE3FDD420FD}"/>
          </ac:spMkLst>
        </pc:spChg>
        <pc:spChg chg="mod">
          <ac:chgData name="Irina Danila" userId="a3a4db412ff003f7" providerId="LiveId" clId="{9D056DFD-4D43-4137-B3CF-E1A2F4D14710}" dt="2024-02-29T22:41:37.491" v="4787" actId="20577"/>
          <ac:spMkLst>
            <pc:docMk/>
            <pc:sldMk cId="760201609" sldId="266"/>
            <ac:spMk id="3" creationId="{81E5C243-A360-457D-8198-B4DD8F7304BD}"/>
          </ac:spMkLst>
        </pc:spChg>
        <pc:spChg chg="del">
          <ac:chgData name="Irina Danila" userId="a3a4db412ff003f7" providerId="LiveId" clId="{9D056DFD-4D43-4137-B3CF-E1A2F4D14710}" dt="2024-02-29T21:58:13.634" v="4153" actId="22"/>
          <ac:spMkLst>
            <pc:docMk/>
            <pc:sldMk cId="760201609" sldId="266"/>
            <ac:spMk id="4" creationId="{2D307C5A-A4E9-45ED-911E-BBC9E9339433}"/>
          </ac:spMkLst>
        </pc:spChg>
        <pc:spChg chg="mod">
          <ac:chgData name="Irina Danila" userId="a3a4db412ff003f7" providerId="LiveId" clId="{9D056DFD-4D43-4137-B3CF-E1A2F4D14710}" dt="2024-02-29T22:41:46.225" v="4791" actId="20577"/>
          <ac:spMkLst>
            <pc:docMk/>
            <pc:sldMk cId="760201609" sldId="266"/>
            <ac:spMk id="5" creationId="{2299AC0B-4829-4C65-A011-99F5FAF2D35B}"/>
          </ac:spMkLst>
        </pc:spChg>
        <pc:spChg chg="del">
          <ac:chgData name="Irina Danila" userId="a3a4db412ff003f7" providerId="LiveId" clId="{9D056DFD-4D43-4137-B3CF-E1A2F4D14710}" dt="2024-02-29T21:59:09.562" v="4185" actId="478"/>
          <ac:spMkLst>
            <pc:docMk/>
            <pc:sldMk cId="760201609" sldId="266"/>
            <ac:spMk id="6" creationId="{437126B5-1539-4976-8B35-3D195863C0BC}"/>
          </ac:spMkLst>
        </pc:spChg>
        <pc:spChg chg="add del mod">
          <ac:chgData name="Irina Danila" userId="a3a4db412ff003f7" providerId="LiveId" clId="{9D056DFD-4D43-4137-B3CF-E1A2F4D14710}" dt="2024-02-29T21:59:19.523" v="4188" actId="478"/>
          <ac:spMkLst>
            <pc:docMk/>
            <pc:sldMk cId="760201609" sldId="266"/>
            <ac:spMk id="10" creationId="{090AA9E3-0797-DD8D-E6D7-6F5181DBD73E}"/>
          </ac:spMkLst>
        </pc:spChg>
        <pc:spChg chg="del">
          <ac:chgData name="Irina Danila" userId="a3a4db412ff003f7" providerId="LiveId" clId="{9D056DFD-4D43-4137-B3CF-E1A2F4D14710}" dt="2024-02-29T21:58:22.186" v="4155" actId="478"/>
          <ac:spMkLst>
            <pc:docMk/>
            <pc:sldMk cId="760201609" sldId="266"/>
            <ac:spMk id="31" creationId="{3357F65D-3D58-480C-B301-77A72059929A}"/>
          </ac:spMkLst>
        </pc:spChg>
        <pc:spChg chg="del">
          <ac:chgData name="Irina Danila" userId="a3a4db412ff003f7" providerId="LiveId" clId="{9D056DFD-4D43-4137-B3CF-E1A2F4D14710}" dt="2024-02-29T21:58:23.344" v="4156" actId="478"/>
          <ac:spMkLst>
            <pc:docMk/>
            <pc:sldMk cId="760201609" sldId="266"/>
            <ac:spMk id="32" creationId="{E8F197E9-9EE5-4C27-93B9-2E44E0ED5AC3}"/>
          </ac:spMkLst>
        </pc:spChg>
        <pc:picChg chg="add mod ord">
          <ac:chgData name="Irina Danila" userId="a3a4db412ff003f7" providerId="LiveId" clId="{9D056DFD-4D43-4137-B3CF-E1A2F4D14710}" dt="2024-02-29T22:15:05.541" v="4239" actId="14100"/>
          <ac:picMkLst>
            <pc:docMk/>
            <pc:sldMk cId="760201609" sldId="266"/>
            <ac:picMk id="8" creationId="{628A307B-4670-FECE-7E3A-80B92BA7D349}"/>
          </ac:picMkLst>
        </pc:picChg>
        <pc:picChg chg="add mod">
          <ac:chgData name="Irina Danila" userId="a3a4db412ff003f7" providerId="LiveId" clId="{9D056DFD-4D43-4137-B3CF-E1A2F4D14710}" dt="2024-02-29T21:59:23.317" v="4189" actId="1076"/>
          <ac:picMkLst>
            <pc:docMk/>
            <pc:sldMk cId="760201609" sldId="266"/>
            <ac:picMk id="12" creationId="{B283CEF5-0A6F-FA60-133D-30D96670683C}"/>
          </ac:picMkLst>
        </pc:picChg>
      </pc:sldChg>
      <pc:sldChg chg="del">
        <pc:chgData name="Irina Danila" userId="a3a4db412ff003f7" providerId="LiveId" clId="{9D056DFD-4D43-4137-B3CF-E1A2F4D14710}" dt="2024-02-29T21:56:37.900" v="4127" actId="47"/>
        <pc:sldMkLst>
          <pc:docMk/>
          <pc:sldMk cId="2942449395" sldId="267"/>
        </pc:sldMkLst>
      </pc:sldChg>
      <pc:sldChg chg="del">
        <pc:chgData name="Irina Danila" userId="a3a4db412ff003f7" providerId="LiveId" clId="{9D056DFD-4D43-4137-B3CF-E1A2F4D14710}" dt="2024-02-29T21:59:58.998" v="4224" actId="47"/>
        <pc:sldMkLst>
          <pc:docMk/>
          <pc:sldMk cId="1317231332" sldId="268"/>
        </pc:sldMkLst>
      </pc:sldChg>
      <pc:sldChg chg="delSp modSp mod">
        <pc:chgData name="Irina Danila" userId="a3a4db412ff003f7" providerId="LiveId" clId="{9D056DFD-4D43-4137-B3CF-E1A2F4D14710}" dt="2024-02-29T22:28:06.342" v="4757" actId="20577"/>
        <pc:sldMkLst>
          <pc:docMk/>
          <pc:sldMk cId="1903762141" sldId="269"/>
        </pc:sldMkLst>
        <pc:spChg chg="mod">
          <ac:chgData name="Irina Danila" userId="a3a4db412ff003f7" providerId="LiveId" clId="{9D056DFD-4D43-4137-B3CF-E1A2F4D14710}" dt="2024-02-29T22:22:15.828" v="4338" actId="1076"/>
          <ac:spMkLst>
            <pc:docMk/>
            <pc:sldMk cId="1903762141" sldId="269"/>
            <ac:spMk id="2" creationId="{9F2BDAC4-BCFB-42F6-BA9A-039BB65BF0A4}"/>
          </ac:spMkLst>
        </pc:spChg>
        <pc:spChg chg="mod">
          <ac:chgData name="Irina Danila" userId="a3a4db412ff003f7" providerId="LiveId" clId="{9D056DFD-4D43-4137-B3CF-E1A2F4D14710}" dt="2024-02-29T22:28:06.342" v="4757" actId="20577"/>
          <ac:spMkLst>
            <pc:docMk/>
            <pc:sldMk cId="1903762141" sldId="269"/>
            <ac:spMk id="3" creationId="{AA3941B7-49D8-4ECD-BBC8-6588DECB37CC}"/>
          </ac:spMkLst>
        </pc:spChg>
        <pc:spChg chg="del">
          <ac:chgData name="Irina Danila" userId="a3a4db412ff003f7" providerId="LiveId" clId="{9D056DFD-4D43-4137-B3CF-E1A2F4D14710}" dt="2024-02-29T22:23:37.149" v="4600" actId="478"/>
          <ac:spMkLst>
            <pc:docMk/>
            <pc:sldMk cId="1903762141" sldId="269"/>
            <ac:spMk id="42" creationId="{A5A3223A-374C-401B-80E4-3393BA4AA8D5}"/>
          </ac:spMkLst>
        </pc:spChg>
        <pc:spChg chg="del">
          <ac:chgData name="Irina Danila" userId="a3a4db412ff003f7" providerId="LiveId" clId="{9D056DFD-4D43-4137-B3CF-E1A2F4D14710}" dt="2024-02-29T22:23:35.040" v="4599" actId="478"/>
          <ac:spMkLst>
            <pc:docMk/>
            <pc:sldMk cId="1903762141" sldId="269"/>
            <ac:spMk id="43" creationId="{381B4F17-2538-4C37-AA9B-B8EBF5C89333}"/>
          </ac:spMkLst>
        </pc:spChg>
      </pc:sldChg>
      <pc:sldChg chg="addSp delSp modSp mod">
        <pc:chgData name="Irina Danila" userId="a3a4db412ff003f7" providerId="LiveId" clId="{9D056DFD-4D43-4137-B3CF-E1A2F4D14710}" dt="2024-02-29T22:25:09.305" v="4623" actId="1076"/>
        <pc:sldMkLst>
          <pc:docMk/>
          <pc:sldMk cId="1528177044" sldId="270"/>
        </pc:sldMkLst>
        <pc:spChg chg="mod">
          <ac:chgData name="Irina Danila" userId="a3a4db412ff003f7" providerId="LiveId" clId="{9D056DFD-4D43-4137-B3CF-E1A2F4D14710}" dt="2024-02-29T22:24:54.371" v="4614" actId="1076"/>
          <ac:spMkLst>
            <pc:docMk/>
            <pc:sldMk cId="1528177044" sldId="270"/>
            <ac:spMk id="2" creationId="{449FE449-E96C-4E0E-A449-9E0701A909E0}"/>
          </ac:spMkLst>
        </pc:spChg>
        <pc:spChg chg="del">
          <ac:chgData name="Irina Danila" userId="a3a4db412ff003f7" providerId="LiveId" clId="{9D056DFD-4D43-4137-B3CF-E1A2F4D14710}" dt="2024-02-29T22:23:48.212" v="4610" actId="478"/>
          <ac:spMkLst>
            <pc:docMk/>
            <pc:sldMk cId="1528177044" sldId="270"/>
            <ac:spMk id="3" creationId="{BD3F7967-21CD-4D4E-A475-5040D50F9B40}"/>
          </ac:spMkLst>
        </pc:spChg>
        <pc:spChg chg="add del mod">
          <ac:chgData name="Irina Danila" userId="a3a4db412ff003f7" providerId="LiveId" clId="{9D056DFD-4D43-4137-B3CF-E1A2F4D14710}" dt="2024-02-29T22:25:05.595" v="4621" actId="478"/>
          <ac:spMkLst>
            <pc:docMk/>
            <pc:sldMk cId="1528177044" sldId="270"/>
            <ac:spMk id="5" creationId="{7014192F-8AF4-E370-E1D8-41072E4506B8}"/>
          </ac:spMkLst>
        </pc:spChg>
        <pc:spChg chg="del">
          <ac:chgData name="Irina Danila" userId="a3a4db412ff003f7" providerId="LiveId" clId="{9D056DFD-4D43-4137-B3CF-E1A2F4D14710}" dt="2024-02-29T22:25:07.471" v="4622" actId="478"/>
          <ac:spMkLst>
            <pc:docMk/>
            <pc:sldMk cId="1528177044" sldId="270"/>
            <ac:spMk id="41" creationId="{1AA0E395-EB95-4646-A4B3-EAB7C68D0B5E}"/>
          </ac:spMkLst>
        </pc:spChg>
        <pc:picChg chg="add mod">
          <ac:chgData name="Irina Danila" userId="a3a4db412ff003f7" providerId="LiveId" clId="{9D056DFD-4D43-4137-B3CF-E1A2F4D14710}" dt="2024-02-29T22:24:54.371" v="4614" actId="1076"/>
          <ac:picMkLst>
            <pc:docMk/>
            <pc:sldMk cId="1528177044" sldId="270"/>
            <ac:picMk id="10242" creationId="{F035322C-4C0C-A7C3-A93B-256B0164EF82}"/>
          </ac:picMkLst>
        </pc:picChg>
        <pc:picChg chg="add mod">
          <ac:chgData name="Irina Danila" userId="a3a4db412ff003f7" providerId="LiveId" clId="{9D056DFD-4D43-4137-B3CF-E1A2F4D14710}" dt="2024-02-29T22:25:09.305" v="4623" actId="1076"/>
          <ac:picMkLst>
            <pc:docMk/>
            <pc:sldMk cId="1528177044" sldId="270"/>
            <ac:picMk id="10244" creationId="{84B39DFF-9855-4F0A-582C-11614DAE9AC6}"/>
          </ac:picMkLst>
        </pc:picChg>
      </pc:sldChg>
      <pc:sldChg chg="del">
        <pc:chgData name="Irina Danila" userId="a3a4db412ff003f7" providerId="LiveId" clId="{9D056DFD-4D43-4137-B3CF-E1A2F4D14710}" dt="2024-02-29T21:59:49.367" v="4222" actId="47"/>
        <pc:sldMkLst>
          <pc:docMk/>
          <pc:sldMk cId="1309919285" sldId="271"/>
        </pc:sldMkLst>
      </pc:sldChg>
      <pc:sldChg chg="delSp modSp mod">
        <pc:chgData name="Irina Danila" userId="a3a4db412ff003f7" providerId="LiveId" clId="{9D056DFD-4D43-4137-B3CF-E1A2F4D14710}" dt="2024-03-01T09:58:43.300" v="4868" actId="20577"/>
        <pc:sldMkLst>
          <pc:docMk/>
          <pc:sldMk cId="1057612404" sldId="272"/>
        </pc:sldMkLst>
        <pc:spChg chg="mod">
          <ac:chgData name="Irina Danila" userId="a3a4db412ff003f7" providerId="LiveId" clId="{9D056DFD-4D43-4137-B3CF-E1A2F4D14710}" dt="2024-03-01T09:58:43.300" v="4868" actId="20577"/>
          <ac:spMkLst>
            <pc:docMk/>
            <pc:sldMk cId="1057612404" sldId="272"/>
            <ac:spMk id="4" creationId="{365A3385-7A97-4B91-90E4-313A5F6486BE}"/>
          </ac:spMkLst>
        </pc:spChg>
        <pc:spChg chg="del mod">
          <ac:chgData name="Irina Danila" userId="a3a4db412ff003f7" providerId="LiveId" clId="{9D056DFD-4D43-4137-B3CF-E1A2F4D14710}" dt="2024-02-29T20:41:33.183" v="3965" actId="478"/>
          <ac:spMkLst>
            <pc:docMk/>
            <pc:sldMk cId="1057612404" sldId="272"/>
            <ac:spMk id="5" creationId="{6D600243-42CA-42D2-A56A-C6924D272A5B}"/>
          </ac:spMkLst>
        </pc:spChg>
      </pc:sldChg>
      <pc:sldChg chg="del">
        <pc:chgData name="Irina Danila" userId="a3a4db412ff003f7" providerId="LiveId" clId="{9D056DFD-4D43-4137-B3CF-E1A2F4D14710}" dt="2024-02-29T21:59:56.465" v="4223" actId="47"/>
        <pc:sldMkLst>
          <pc:docMk/>
          <pc:sldMk cId="867436159" sldId="274"/>
        </pc:sldMkLst>
      </pc:sldChg>
      <pc:sldChg chg="del">
        <pc:chgData name="Irina Danila" userId="a3a4db412ff003f7" providerId="LiveId" clId="{9D056DFD-4D43-4137-B3CF-E1A2F4D14710}" dt="2024-02-29T21:59:49.367" v="4222" actId="47"/>
        <pc:sldMkLst>
          <pc:docMk/>
          <pc:sldMk cId="3358986705" sldId="275"/>
        </pc:sldMkLst>
      </pc:sldChg>
      <pc:sldChg chg="del">
        <pc:chgData name="Irina Danila" userId="a3a4db412ff003f7" providerId="LiveId" clId="{9D056DFD-4D43-4137-B3CF-E1A2F4D14710}" dt="2024-02-29T21:59:49.367" v="4222" actId="47"/>
        <pc:sldMkLst>
          <pc:docMk/>
          <pc:sldMk cId="3769440820" sldId="276"/>
        </pc:sldMkLst>
      </pc:sldChg>
      <pc:sldChg chg="addSp delSp modSp mod ord modAnim">
        <pc:chgData name="Irina Danila" userId="a3a4db412ff003f7" providerId="LiveId" clId="{9D056DFD-4D43-4137-B3CF-E1A2F4D14710}" dt="2024-02-29T20:46:29.275" v="4055"/>
        <pc:sldMkLst>
          <pc:docMk/>
          <pc:sldMk cId="768174314" sldId="277"/>
        </pc:sldMkLst>
        <pc:spChg chg="mod">
          <ac:chgData name="Irina Danila" userId="a3a4db412ff003f7" providerId="LiveId" clId="{9D056DFD-4D43-4137-B3CF-E1A2F4D14710}" dt="2024-02-29T20:44:43.077" v="4017" actId="20577"/>
          <ac:spMkLst>
            <pc:docMk/>
            <pc:sldMk cId="768174314" sldId="277"/>
            <ac:spMk id="2" creationId="{134C21FD-8A28-1625-574F-C6C4F96AA827}"/>
          </ac:spMkLst>
        </pc:spChg>
        <pc:spChg chg="del">
          <ac:chgData name="Irina Danila" userId="a3a4db412ff003f7" providerId="LiveId" clId="{9D056DFD-4D43-4137-B3CF-E1A2F4D14710}" dt="2024-02-29T20:44:46.407" v="4018" actId="478"/>
          <ac:spMkLst>
            <pc:docMk/>
            <pc:sldMk cId="768174314" sldId="277"/>
            <ac:spMk id="3" creationId="{7CA36625-B540-6B6A-5022-6827E3727497}"/>
          </ac:spMkLst>
        </pc:spChg>
        <pc:picChg chg="add mod">
          <ac:chgData name="Irina Danila" userId="a3a4db412ff003f7" providerId="LiveId" clId="{9D056DFD-4D43-4137-B3CF-E1A2F4D14710}" dt="2024-02-29T20:44:23.350" v="3971" actId="1076"/>
          <ac:picMkLst>
            <pc:docMk/>
            <pc:sldMk cId="768174314" sldId="277"/>
            <ac:picMk id="7170" creationId="{32E2FE74-F57A-2B83-9346-7302A244A223}"/>
          </ac:picMkLst>
        </pc:picChg>
      </pc:sldChg>
      <pc:sldChg chg="del ord">
        <pc:chgData name="Irina Danila" userId="a3a4db412ff003f7" providerId="LiveId" clId="{9D056DFD-4D43-4137-B3CF-E1A2F4D14710}" dt="2024-02-29T18:38:00.255" v="522" actId="47"/>
        <pc:sldMkLst>
          <pc:docMk/>
          <pc:sldMk cId="2729907051" sldId="278"/>
        </pc:sldMkLst>
      </pc:sldChg>
      <pc:sldChg chg="del">
        <pc:chgData name="Irina Danila" userId="a3a4db412ff003f7" providerId="LiveId" clId="{9D056DFD-4D43-4137-B3CF-E1A2F4D14710}" dt="2024-02-29T21:59:56.465" v="4223" actId="47"/>
        <pc:sldMkLst>
          <pc:docMk/>
          <pc:sldMk cId="1520476440" sldId="279"/>
        </pc:sldMkLst>
      </pc:sldChg>
      <pc:sldChg chg="del">
        <pc:chgData name="Irina Danila" userId="a3a4db412ff003f7" providerId="LiveId" clId="{9D056DFD-4D43-4137-B3CF-E1A2F4D14710}" dt="2024-02-29T21:59:56.465" v="4223" actId="47"/>
        <pc:sldMkLst>
          <pc:docMk/>
          <pc:sldMk cId="4273676761" sldId="280"/>
        </pc:sldMkLst>
      </pc:sldChg>
      <pc:sldChg chg="del">
        <pc:chgData name="Irina Danila" userId="a3a4db412ff003f7" providerId="LiveId" clId="{9D056DFD-4D43-4137-B3CF-E1A2F4D14710}" dt="2024-02-29T21:59:56.465" v="4223" actId="47"/>
        <pc:sldMkLst>
          <pc:docMk/>
          <pc:sldMk cId="2390648347" sldId="281"/>
        </pc:sldMkLst>
      </pc:sldChg>
      <pc:sldChg chg="addSp modSp mod ord">
        <pc:chgData name="Irina Danila" userId="a3a4db412ff003f7" providerId="LiveId" clId="{9D056DFD-4D43-4137-B3CF-E1A2F4D14710}" dt="2024-02-29T18:55:06.195" v="1043" actId="1076"/>
        <pc:sldMkLst>
          <pc:docMk/>
          <pc:sldMk cId="3689554661" sldId="284"/>
        </pc:sldMkLst>
        <pc:spChg chg="mod">
          <ac:chgData name="Irina Danila" userId="a3a4db412ff003f7" providerId="LiveId" clId="{9D056DFD-4D43-4137-B3CF-E1A2F4D14710}" dt="2024-02-29T18:53:16.636" v="1034" actId="1076"/>
          <ac:spMkLst>
            <pc:docMk/>
            <pc:sldMk cId="3689554661" sldId="284"/>
            <ac:spMk id="14" creationId="{886ED7F9-BB77-74AB-D3E2-1F392D11590E}"/>
          </ac:spMkLst>
        </pc:spChg>
        <pc:picChg chg="add mod">
          <ac:chgData name="Irina Danila" userId="a3a4db412ff003f7" providerId="LiveId" clId="{9D056DFD-4D43-4137-B3CF-E1A2F4D14710}" dt="2024-02-29T18:55:06.195" v="1043" actId="1076"/>
          <ac:picMkLst>
            <pc:docMk/>
            <pc:sldMk cId="3689554661" sldId="284"/>
            <ac:picMk id="1026" creationId="{D41E6514-6505-6BBD-2410-C9596BE189FC}"/>
          </ac:picMkLst>
        </pc:picChg>
        <pc:picChg chg="add mod">
          <ac:chgData name="Irina Danila" userId="a3a4db412ff003f7" providerId="LiveId" clId="{9D056DFD-4D43-4137-B3CF-E1A2F4D14710}" dt="2024-02-29T18:55:01.991" v="1040" actId="1076"/>
          <ac:picMkLst>
            <pc:docMk/>
            <pc:sldMk cId="3689554661" sldId="284"/>
            <ac:picMk id="1028" creationId="{B4DA2B42-5CC2-CAE6-4F2F-B51FA5B2D45A}"/>
          </ac:picMkLst>
        </pc:picChg>
      </pc:sldChg>
      <pc:sldChg chg="del">
        <pc:chgData name="Irina Danila" userId="a3a4db412ff003f7" providerId="LiveId" clId="{9D056DFD-4D43-4137-B3CF-E1A2F4D14710}" dt="2024-02-29T20:37:35.099" v="3870" actId="47"/>
        <pc:sldMkLst>
          <pc:docMk/>
          <pc:sldMk cId="2441404348" sldId="285"/>
        </pc:sldMkLst>
      </pc:sldChg>
      <pc:sldChg chg="del">
        <pc:chgData name="Irina Danila" userId="a3a4db412ff003f7" providerId="LiveId" clId="{9D056DFD-4D43-4137-B3CF-E1A2F4D14710}" dt="2024-02-29T20:37:36.138" v="3871" actId="47"/>
        <pc:sldMkLst>
          <pc:docMk/>
          <pc:sldMk cId="1494614588" sldId="286"/>
        </pc:sldMkLst>
      </pc:sldChg>
      <pc:sldChg chg="del">
        <pc:chgData name="Irina Danila" userId="a3a4db412ff003f7" providerId="LiveId" clId="{9D056DFD-4D43-4137-B3CF-E1A2F4D14710}" dt="2024-02-29T20:37:37.474" v="3872" actId="47"/>
        <pc:sldMkLst>
          <pc:docMk/>
          <pc:sldMk cId="1688003121" sldId="287"/>
        </pc:sldMkLst>
      </pc:sldChg>
      <pc:sldChg chg="del">
        <pc:chgData name="Irina Danila" userId="a3a4db412ff003f7" providerId="LiveId" clId="{9D056DFD-4D43-4137-B3CF-E1A2F4D14710}" dt="2024-02-29T21:59:56.465" v="4223" actId="47"/>
        <pc:sldMkLst>
          <pc:docMk/>
          <pc:sldMk cId="3640439676" sldId="288"/>
        </pc:sldMkLst>
      </pc:sldChg>
      <pc:sldChg chg="modSp mod ord">
        <pc:chgData name="Irina Danila" userId="a3a4db412ff003f7" providerId="LiveId" clId="{9D056DFD-4D43-4137-B3CF-E1A2F4D14710}" dt="2024-02-29T18:39:22.665" v="559" actId="20577"/>
        <pc:sldMkLst>
          <pc:docMk/>
          <pc:sldMk cId="3940406293" sldId="289"/>
        </pc:sldMkLst>
        <pc:spChg chg="mod">
          <ac:chgData name="Irina Danila" userId="a3a4db412ff003f7" providerId="LiveId" clId="{9D056DFD-4D43-4137-B3CF-E1A2F4D14710}" dt="2024-02-29T18:39:22.665" v="559" actId="20577"/>
          <ac:spMkLst>
            <pc:docMk/>
            <pc:sldMk cId="3940406293" sldId="289"/>
            <ac:spMk id="3" creationId="{11A43616-A61C-1B8F-66A3-C2A4CDD130C3}"/>
          </ac:spMkLst>
        </pc:spChg>
      </pc:sldChg>
      <pc:sldChg chg="addSp delSp modSp mod">
        <pc:chgData name="Irina Danila" userId="a3a4db412ff003f7" providerId="LiveId" clId="{9D056DFD-4D43-4137-B3CF-E1A2F4D14710}" dt="2024-02-29T18:51:29.674" v="1028" actId="1076"/>
        <pc:sldMkLst>
          <pc:docMk/>
          <pc:sldMk cId="1553561343" sldId="290"/>
        </pc:sldMkLst>
        <pc:spChg chg="mod">
          <ac:chgData name="Irina Danila" userId="a3a4db412ff003f7" providerId="LiveId" clId="{9D056DFD-4D43-4137-B3CF-E1A2F4D14710}" dt="2024-02-29T18:44:48.879" v="765" actId="20577"/>
          <ac:spMkLst>
            <pc:docMk/>
            <pc:sldMk cId="1553561343" sldId="290"/>
            <ac:spMk id="2" creationId="{1EA1AC12-E8D2-8735-BB01-2AA53004990C}"/>
          </ac:spMkLst>
        </pc:spChg>
        <pc:spChg chg="add mod">
          <ac:chgData name="Irina Danila" userId="a3a4db412ff003f7" providerId="LiveId" clId="{9D056DFD-4D43-4137-B3CF-E1A2F4D14710}" dt="2024-02-29T18:48:38.958" v="1025" actId="1076"/>
          <ac:spMkLst>
            <pc:docMk/>
            <pc:sldMk cId="1553561343" sldId="290"/>
            <ac:spMk id="5" creationId="{53181BA7-03CF-1262-0D6A-D38D272CECBE}"/>
          </ac:spMkLst>
        </pc:spChg>
        <pc:spChg chg="del">
          <ac:chgData name="Irina Danila" userId="a3a4db412ff003f7" providerId="LiveId" clId="{9D056DFD-4D43-4137-B3CF-E1A2F4D14710}" dt="2024-02-29T18:44:51.060" v="766" actId="478"/>
          <ac:spMkLst>
            <pc:docMk/>
            <pc:sldMk cId="1553561343" sldId="290"/>
            <ac:spMk id="6" creationId="{03AE9723-FDBD-707C-E7FD-59B9091448C7}"/>
          </ac:spMkLst>
        </pc:spChg>
        <pc:picChg chg="add del mod">
          <ac:chgData name="Irina Danila" userId="a3a4db412ff003f7" providerId="LiveId" clId="{9D056DFD-4D43-4137-B3CF-E1A2F4D14710}" dt="2024-02-29T18:51:27.165" v="1026" actId="478"/>
          <ac:picMkLst>
            <pc:docMk/>
            <pc:sldMk cId="1553561343" sldId="290"/>
            <ac:picMk id="4" creationId="{D8E126CC-5220-32CA-6130-700381A4F394}"/>
          </ac:picMkLst>
        </pc:picChg>
        <pc:picChg chg="add mod">
          <ac:chgData name="Irina Danila" userId="a3a4db412ff003f7" providerId="LiveId" clId="{9D056DFD-4D43-4137-B3CF-E1A2F4D14710}" dt="2024-02-29T18:51:29.674" v="1028" actId="1076"/>
          <ac:picMkLst>
            <pc:docMk/>
            <pc:sldMk cId="1553561343" sldId="290"/>
            <ac:picMk id="10" creationId="{BC164C86-0F33-1FF1-13B4-72A07A98D4A3}"/>
          </ac:picMkLst>
        </pc:picChg>
      </pc:sldChg>
      <pc:sldChg chg="addSp delSp modSp mod ord">
        <pc:chgData name="Irina Danila" userId="a3a4db412ff003f7" providerId="LiveId" clId="{9D056DFD-4D43-4137-B3CF-E1A2F4D14710}" dt="2024-02-29T19:21:40.340" v="1340" actId="1076"/>
        <pc:sldMkLst>
          <pc:docMk/>
          <pc:sldMk cId="440964646" sldId="292"/>
        </pc:sldMkLst>
        <pc:spChg chg="mod">
          <ac:chgData name="Irina Danila" userId="a3a4db412ff003f7" providerId="LiveId" clId="{9D056DFD-4D43-4137-B3CF-E1A2F4D14710}" dt="2024-02-29T19:21:35.862" v="1337" actId="1076"/>
          <ac:spMkLst>
            <pc:docMk/>
            <pc:sldMk cId="440964646" sldId="292"/>
            <ac:spMk id="2" creationId="{FE05F86A-CC27-469A-CC52-9341701F0B2C}"/>
          </ac:spMkLst>
        </pc:spChg>
        <pc:spChg chg="mod">
          <ac:chgData name="Irina Danila" userId="a3a4db412ff003f7" providerId="LiveId" clId="{9D056DFD-4D43-4137-B3CF-E1A2F4D14710}" dt="2024-02-29T19:21:37.396" v="1338" actId="1076"/>
          <ac:spMkLst>
            <pc:docMk/>
            <pc:sldMk cId="440964646" sldId="292"/>
            <ac:spMk id="3" creationId="{7CC20F85-E055-ED07-F2A8-EF592E292016}"/>
          </ac:spMkLst>
        </pc:spChg>
        <pc:spChg chg="add del">
          <ac:chgData name="Irina Danila" userId="a3a4db412ff003f7" providerId="LiveId" clId="{9D056DFD-4D43-4137-B3CF-E1A2F4D14710}" dt="2024-02-29T19:20:40.961" v="1239" actId="478"/>
          <ac:spMkLst>
            <pc:docMk/>
            <pc:sldMk cId="440964646" sldId="292"/>
            <ac:spMk id="4" creationId="{4B4F8634-AD86-A8D0-A7A3-BB9D1149451B}"/>
          </ac:spMkLst>
        </pc:spChg>
        <pc:spChg chg="del">
          <ac:chgData name="Irina Danila" userId="a3a4db412ff003f7" providerId="LiveId" clId="{9D056DFD-4D43-4137-B3CF-E1A2F4D14710}" dt="2024-02-29T19:20:42.135" v="1240" actId="478"/>
          <ac:spMkLst>
            <pc:docMk/>
            <pc:sldMk cId="440964646" sldId="292"/>
            <ac:spMk id="5" creationId="{1B3F1D06-018F-3B89-9783-1A51BDDCEBC9}"/>
          </ac:spMkLst>
        </pc:spChg>
        <pc:spChg chg="del">
          <ac:chgData name="Irina Danila" userId="a3a4db412ff003f7" providerId="LiveId" clId="{9D056DFD-4D43-4137-B3CF-E1A2F4D14710}" dt="2024-02-29T19:20:20.091" v="1230" actId="478"/>
          <ac:spMkLst>
            <pc:docMk/>
            <pc:sldMk cId="440964646" sldId="292"/>
            <ac:spMk id="6" creationId="{DBBC64B1-B511-9E6D-0695-3E9DC77E8180}"/>
          </ac:spMkLst>
        </pc:spChg>
        <pc:spChg chg="del">
          <ac:chgData name="Irina Danila" userId="a3a4db412ff003f7" providerId="LiveId" clId="{9D056DFD-4D43-4137-B3CF-E1A2F4D14710}" dt="2024-02-29T19:20:18.147" v="1229" actId="478"/>
          <ac:spMkLst>
            <pc:docMk/>
            <pc:sldMk cId="440964646" sldId="292"/>
            <ac:spMk id="7" creationId="{BF220288-F4C9-3419-F864-0F97007616BD}"/>
          </ac:spMkLst>
        </pc:spChg>
        <pc:picChg chg="add del">
          <ac:chgData name="Irina Danila" userId="a3a4db412ff003f7" providerId="LiveId" clId="{9D056DFD-4D43-4137-B3CF-E1A2F4D14710}" dt="2024-02-29T19:20:24.664" v="1232" actId="478"/>
          <ac:picMkLst>
            <pc:docMk/>
            <pc:sldMk cId="440964646" sldId="292"/>
            <ac:picMk id="10" creationId="{35E366DE-DB78-D9F3-004B-616A3829474F}"/>
          </ac:picMkLst>
        </pc:picChg>
        <pc:picChg chg="add del mod ord">
          <ac:chgData name="Irina Danila" userId="a3a4db412ff003f7" providerId="LiveId" clId="{9D056DFD-4D43-4137-B3CF-E1A2F4D14710}" dt="2024-02-29T19:20:28.724" v="1234" actId="22"/>
          <ac:picMkLst>
            <pc:docMk/>
            <pc:sldMk cId="440964646" sldId="292"/>
            <ac:picMk id="12" creationId="{BE5ED5FF-1EC1-A2AC-A8E7-ECE60E7A39C2}"/>
          </ac:picMkLst>
        </pc:picChg>
        <pc:picChg chg="add del mod ord">
          <ac:chgData name="Irina Danila" userId="a3a4db412ff003f7" providerId="LiveId" clId="{9D056DFD-4D43-4137-B3CF-E1A2F4D14710}" dt="2024-02-29T19:20:34.169" v="1236" actId="22"/>
          <ac:picMkLst>
            <pc:docMk/>
            <pc:sldMk cId="440964646" sldId="292"/>
            <ac:picMk id="14" creationId="{CC7961B6-D832-1C61-6E69-F02EC370F274}"/>
          </ac:picMkLst>
        </pc:picChg>
        <pc:picChg chg="add mod">
          <ac:chgData name="Irina Danila" userId="a3a4db412ff003f7" providerId="LiveId" clId="{9D056DFD-4D43-4137-B3CF-E1A2F4D14710}" dt="2024-02-29T19:21:40.340" v="1340" actId="1076"/>
          <ac:picMkLst>
            <pc:docMk/>
            <pc:sldMk cId="440964646" sldId="292"/>
            <ac:picMk id="16" creationId="{B3338997-DB99-BB19-B8BF-788DA55E02A8}"/>
          </ac:picMkLst>
        </pc:picChg>
        <pc:picChg chg="add mod">
          <ac:chgData name="Irina Danila" userId="a3a4db412ff003f7" providerId="LiveId" clId="{9D056DFD-4D43-4137-B3CF-E1A2F4D14710}" dt="2024-02-29T19:21:38.836" v="1339" actId="1076"/>
          <ac:picMkLst>
            <pc:docMk/>
            <pc:sldMk cId="440964646" sldId="292"/>
            <ac:picMk id="18" creationId="{E64CC251-3410-B824-BA9D-18C06EBE7A10}"/>
          </ac:picMkLst>
        </pc:picChg>
      </pc:sldChg>
      <pc:sldChg chg="addSp delSp modSp new mod">
        <pc:chgData name="Irina Danila" userId="a3a4db412ff003f7" providerId="LiveId" clId="{9D056DFD-4D43-4137-B3CF-E1A2F4D14710}" dt="2024-02-29T20:54:40.627" v="4106" actId="12"/>
        <pc:sldMkLst>
          <pc:docMk/>
          <pc:sldMk cId="64413191" sldId="293"/>
        </pc:sldMkLst>
        <pc:spChg chg="mod">
          <ac:chgData name="Irina Danila" userId="a3a4db412ff003f7" providerId="LiveId" clId="{9D056DFD-4D43-4137-B3CF-E1A2F4D14710}" dt="2024-02-29T18:29:23.982" v="61" actId="14100"/>
          <ac:spMkLst>
            <pc:docMk/>
            <pc:sldMk cId="64413191" sldId="293"/>
            <ac:spMk id="2" creationId="{1F02D2BD-46F1-A43E-6D20-662B7033E6A3}"/>
          </ac:spMkLst>
        </pc:spChg>
        <pc:spChg chg="mod">
          <ac:chgData name="Irina Danila" userId="a3a4db412ff003f7" providerId="LiveId" clId="{9D056DFD-4D43-4137-B3CF-E1A2F4D14710}" dt="2024-02-29T20:54:40.627" v="4106" actId="12"/>
          <ac:spMkLst>
            <pc:docMk/>
            <pc:sldMk cId="64413191" sldId="293"/>
            <ac:spMk id="3" creationId="{24B0ACBA-73F9-677D-74C4-A329A9EAD7A5}"/>
          </ac:spMkLst>
        </pc:spChg>
        <pc:spChg chg="del">
          <ac:chgData name="Irina Danila" userId="a3a4db412ff003f7" providerId="LiveId" clId="{9D056DFD-4D43-4137-B3CF-E1A2F4D14710}" dt="2024-02-29T18:28:11.547" v="3" actId="478"/>
          <ac:spMkLst>
            <pc:docMk/>
            <pc:sldMk cId="64413191" sldId="293"/>
            <ac:spMk id="4" creationId="{FF089025-6BB7-40BE-E3D5-6733AFBC7346}"/>
          </ac:spMkLst>
        </pc:spChg>
        <pc:spChg chg="del">
          <ac:chgData name="Irina Danila" userId="a3a4db412ff003f7" providerId="LiveId" clId="{9D056DFD-4D43-4137-B3CF-E1A2F4D14710}" dt="2024-02-29T18:28:11.091" v="2" actId="478"/>
          <ac:spMkLst>
            <pc:docMk/>
            <pc:sldMk cId="64413191" sldId="293"/>
            <ac:spMk id="5" creationId="{F426B66F-8AA1-630A-C60F-341D2A0A32F5}"/>
          </ac:spMkLst>
        </pc:spChg>
        <pc:spChg chg="del">
          <ac:chgData name="Irina Danila" userId="a3a4db412ff003f7" providerId="LiveId" clId="{9D056DFD-4D43-4137-B3CF-E1A2F4D14710}" dt="2024-02-29T18:28:12.967" v="4" actId="478"/>
          <ac:spMkLst>
            <pc:docMk/>
            <pc:sldMk cId="64413191" sldId="293"/>
            <ac:spMk id="6" creationId="{A55C29D9-2A6A-D47C-F32D-A2A674984F03}"/>
          </ac:spMkLst>
        </pc:spChg>
        <pc:spChg chg="del">
          <ac:chgData name="Irina Danila" userId="a3a4db412ff003f7" providerId="LiveId" clId="{9D056DFD-4D43-4137-B3CF-E1A2F4D14710}" dt="2024-02-29T18:28:14.722" v="6" actId="478"/>
          <ac:spMkLst>
            <pc:docMk/>
            <pc:sldMk cId="64413191" sldId="293"/>
            <ac:spMk id="7" creationId="{AB8E6A20-297A-BB8C-ECCB-CEF906B2B16D}"/>
          </ac:spMkLst>
        </pc:spChg>
        <pc:picChg chg="add del mod">
          <ac:chgData name="Irina Danila" userId="a3a4db412ff003f7" providerId="LiveId" clId="{9D056DFD-4D43-4137-B3CF-E1A2F4D14710}" dt="2024-02-29T18:29:14.950" v="57" actId="478"/>
          <ac:picMkLst>
            <pc:docMk/>
            <pc:sldMk cId="64413191" sldId="293"/>
            <ac:picMk id="10" creationId="{AD1B2863-A190-92DA-DA06-33178FD3C592}"/>
          </ac:picMkLst>
        </pc:picChg>
        <pc:picChg chg="add del mod">
          <ac:chgData name="Irina Danila" userId="a3a4db412ff003f7" providerId="LiveId" clId="{9D056DFD-4D43-4137-B3CF-E1A2F4D14710}" dt="2024-02-29T18:51:35.755" v="1029" actId="478"/>
          <ac:picMkLst>
            <pc:docMk/>
            <pc:sldMk cId="64413191" sldId="293"/>
            <ac:picMk id="12" creationId="{C55C728B-013C-3439-2692-A97024C30EE4}"/>
          </ac:picMkLst>
        </pc:picChg>
        <pc:picChg chg="add mod">
          <ac:chgData name="Irina Danila" userId="a3a4db412ff003f7" providerId="LiveId" clId="{9D056DFD-4D43-4137-B3CF-E1A2F4D14710}" dt="2024-02-29T18:51:41.139" v="1031" actId="1076"/>
          <ac:picMkLst>
            <pc:docMk/>
            <pc:sldMk cId="64413191" sldId="293"/>
            <ac:picMk id="14" creationId="{2F8AD958-330A-D927-5E22-AB382ACC547E}"/>
          </ac:picMkLst>
        </pc:picChg>
      </pc:sldChg>
      <pc:sldChg chg="addSp delSp modSp new mod">
        <pc:chgData name="Irina Danila" userId="a3a4db412ff003f7" providerId="LiveId" clId="{9D056DFD-4D43-4137-B3CF-E1A2F4D14710}" dt="2024-02-29T18:38:24.768" v="531" actId="207"/>
        <pc:sldMkLst>
          <pc:docMk/>
          <pc:sldMk cId="106831569" sldId="294"/>
        </pc:sldMkLst>
        <pc:spChg chg="mod">
          <ac:chgData name="Irina Danila" userId="a3a4db412ff003f7" providerId="LiveId" clId="{9D056DFD-4D43-4137-B3CF-E1A2F4D14710}" dt="2024-02-29T18:35:50.656" v="155" actId="20577"/>
          <ac:spMkLst>
            <pc:docMk/>
            <pc:sldMk cId="106831569" sldId="294"/>
            <ac:spMk id="2" creationId="{5A10290B-4B68-C002-0B3B-C6B945D7A981}"/>
          </ac:spMkLst>
        </pc:spChg>
        <pc:spChg chg="del">
          <ac:chgData name="Irina Danila" userId="a3a4db412ff003f7" providerId="LiveId" clId="{9D056DFD-4D43-4137-B3CF-E1A2F4D14710}" dt="2024-02-29T18:37:17.869" v="354" actId="478"/>
          <ac:spMkLst>
            <pc:docMk/>
            <pc:sldMk cId="106831569" sldId="294"/>
            <ac:spMk id="3" creationId="{BAA58C31-37D9-37E6-7096-9C415061E9A3}"/>
          </ac:spMkLst>
        </pc:spChg>
        <pc:spChg chg="del">
          <ac:chgData name="Irina Danila" userId="a3a4db412ff003f7" providerId="LiveId" clId="{9D056DFD-4D43-4137-B3CF-E1A2F4D14710}" dt="2024-02-29T18:35:58.589" v="156"/>
          <ac:spMkLst>
            <pc:docMk/>
            <pc:sldMk cId="106831569" sldId="294"/>
            <ac:spMk id="4" creationId="{91160486-CE52-42F7-2CC9-70BEEC954739}"/>
          </ac:spMkLst>
        </pc:spChg>
        <pc:spChg chg="del">
          <ac:chgData name="Irina Danila" userId="a3a4db412ff003f7" providerId="LiveId" clId="{9D056DFD-4D43-4137-B3CF-E1A2F4D14710}" dt="2024-02-29T18:36:12.274" v="163" actId="478"/>
          <ac:spMkLst>
            <pc:docMk/>
            <pc:sldMk cId="106831569" sldId="294"/>
            <ac:spMk id="5" creationId="{2EBE317D-BAFA-359E-E25E-87AB18D3388E}"/>
          </ac:spMkLst>
        </pc:spChg>
        <pc:spChg chg="del">
          <ac:chgData name="Irina Danila" userId="a3a4db412ff003f7" providerId="LiveId" clId="{9D056DFD-4D43-4137-B3CF-E1A2F4D14710}" dt="2024-02-29T18:36:14.468" v="164" actId="478"/>
          <ac:spMkLst>
            <pc:docMk/>
            <pc:sldMk cId="106831569" sldId="294"/>
            <ac:spMk id="7" creationId="{E76EA098-D947-46D2-827C-1A0E16971B66}"/>
          </ac:spMkLst>
        </pc:spChg>
        <pc:spChg chg="add mod">
          <ac:chgData name="Irina Danila" userId="a3a4db412ff003f7" providerId="LiveId" clId="{9D056DFD-4D43-4137-B3CF-E1A2F4D14710}" dt="2024-02-29T18:38:24.768" v="531" actId="207"/>
          <ac:spMkLst>
            <pc:docMk/>
            <pc:sldMk cId="106831569" sldId="294"/>
            <ac:spMk id="10" creationId="{FB69BF9C-5A3C-FCFB-5F92-B97D6CAFE995}"/>
          </ac:spMkLst>
        </pc:spChg>
        <pc:picChg chg="add mod">
          <ac:chgData name="Irina Danila" userId="a3a4db412ff003f7" providerId="LiveId" clId="{9D056DFD-4D43-4137-B3CF-E1A2F4D14710}" dt="2024-02-29T18:37:22.266" v="355" actId="1076"/>
          <ac:picMkLst>
            <pc:docMk/>
            <pc:sldMk cId="106831569" sldId="294"/>
            <ac:picMk id="9" creationId="{37E129DF-21D6-CAF8-C033-F9A3B05E313A}"/>
          </ac:picMkLst>
        </pc:picChg>
      </pc:sldChg>
      <pc:sldChg chg="delSp new del mod ord">
        <pc:chgData name="Irina Danila" userId="a3a4db412ff003f7" providerId="LiveId" clId="{9D056DFD-4D43-4137-B3CF-E1A2F4D14710}" dt="2024-02-29T18:35:45.289" v="147" actId="47"/>
        <pc:sldMkLst>
          <pc:docMk/>
          <pc:sldMk cId="1222317754" sldId="294"/>
        </pc:sldMkLst>
        <pc:spChg chg="del">
          <ac:chgData name="Irina Danila" userId="a3a4db412ff003f7" providerId="LiveId" clId="{9D056DFD-4D43-4137-B3CF-E1A2F4D14710}" dt="2024-02-29T18:35:37.263" v="142" actId="478"/>
          <ac:spMkLst>
            <pc:docMk/>
            <pc:sldMk cId="1222317754" sldId="294"/>
            <ac:spMk id="4" creationId="{D2AE15CF-39E1-810C-FF1F-4CC7E285B53A}"/>
          </ac:spMkLst>
        </pc:spChg>
        <pc:spChg chg="del">
          <ac:chgData name="Irina Danila" userId="a3a4db412ff003f7" providerId="LiveId" clId="{9D056DFD-4D43-4137-B3CF-E1A2F4D14710}" dt="2024-02-29T18:35:40.617" v="146" actId="478"/>
          <ac:spMkLst>
            <pc:docMk/>
            <pc:sldMk cId="1222317754" sldId="294"/>
            <ac:spMk id="5" creationId="{0DB1285D-5CE3-B37F-C6BD-2F55794940D6}"/>
          </ac:spMkLst>
        </pc:spChg>
        <pc:spChg chg="del">
          <ac:chgData name="Irina Danila" userId="a3a4db412ff003f7" providerId="LiveId" clId="{9D056DFD-4D43-4137-B3CF-E1A2F4D14710}" dt="2024-02-29T18:35:37.570" v="143" actId="478"/>
          <ac:spMkLst>
            <pc:docMk/>
            <pc:sldMk cId="1222317754" sldId="294"/>
            <ac:spMk id="6" creationId="{6C2357F4-81FC-B9C1-77B6-BDA3F262B85F}"/>
          </ac:spMkLst>
        </pc:spChg>
        <pc:spChg chg="del">
          <ac:chgData name="Irina Danila" userId="a3a4db412ff003f7" providerId="LiveId" clId="{9D056DFD-4D43-4137-B3CF-E1A2F4D14710}" dt="2024-02-29T18:35:39.469" v="145" actId="478"/>
          <ac:spMkLst>
            <pc:docMk/>
            <pc:sldMk cId="1222317754" sldId="294"/>
            <ac:spMk id="7" creationId="{1444E2C1-8838-F91C-7C3F-E84AC9EB8B82}"/>
          </ac:spMkLst>
        </pc:spChg>
        <pc:spChg chg="del">
          <ac:chgData name="Irina Danila" userId="a3a4db412ff003f7" providerId="LiveId" clId="{9D056DFD-4D43-4137-B3CF-E1A2F4D14710}" dt="2024-02-29T18:35:37.969" v="144" actId="478"/>
          <ac:spMkLst>
            <pc:docMk/>
            <pc:sldMk cId="1222317754" sldId="294"/>
            <ac:spMk id="8" creationId="{D5C744A2-897A-32BE-955D-2CF26A5CB3BE}"/>
          </ac:spMkLst>
        </pc:spChg>
      </pc:sldChg>
      <pc:sldChg chg="addSp delSp modSp new mod ord">
        <pc:chgData name="Irina Danila" userId="a3a4db412ff003f7" providerId="LiveId" clId="{9D056DFD-4D43-4137-B3CF-E1A2F4D14710}" dt="2024-02-29T18:41:58.819" v="721" actId="1076"/>
        <pc:sldMkLst>
          <pc:docMk/>
          <pc:sldMk cId="2527173704" sldId="295"/>
        </pc:sldMkLst>
        <pc:spChg chg="mod">
          <ac:chgData name="Irina Danila" userId="a3a4db412ff003f7" providerId="LiveId" clId="{9D056DFD-4D43-4137-B3CF-E1A2F4D14710}" dt="2024-02-29T18:41:56.259" v="720" actId="20577"/>
          <ac:spMkLst>
            <pc:docMk/>
            <pc:sldMk cId="2527173704" sldId="295"/>
            <ac:spMk id="2" creationId="{3FFBC759-F85E-8E15-3B7F-042A56986BC7}"/>
          </ac:spMkLst>
        </pc:spChg>
        <pc:spChg chg="mod">
          <ac:chgData name="Irina Danila" userId="a3a4db412ff003f7" providerId="LiveId" clId="{9D056DFD-4D43-4137-B3CF-E1A2F4D14710}" dt="2024-02-29T18:41:14.465" v="632" actId="27636"/>
          <ac:spMkLst>
            <pc:docMk/>
            <pc:sldMk cId="2527173704" sldId="295"/>
            <ac:spMk id="3" creationId="{65543D98-C55E-6CA3-1B0D-660CBE8A1EB6}"/>
          </ac:spMkLst>
        </pc:spChg>
        <pc:spChg chg="del">
          <ac:chgData name="Irina Danila" userId="a3a4db412ff003f7" providerId="LiveId" clId="{9D056DFD-4D43-4137-B3CF-E1A2F4D14710}" dt="2024-02-29T18:41:14.377" v="631"/>
          <ac:spMkLst>
            <pc:docMk/>
            <pc:sldMk cId="2527173704" sldId="295"/>
            <ac:spMk id="4" creationId="{A5DD89A8-4370-5B5E-C58F-B396DCD5E758}"/>
          </ac:spMkLst>
        </pc:spChg>
        <pc:spChg chg="del">
          <ac:chgData name="Irina Danila" userId="a3a4db412ff003f7" providerId="LiveId" clId="{9D056DFD-4D43-4137-B3CF-E1A2F4D14710}" dt="2024-02-29T18:41:18.887" v="635" actId="478"/>
          <ac:spMkLst>
            <pc:docMk/>
            <pc:sldMk cId="2527173704" sldId="295"/>
            <ac:spMk id="5" creationId="{1CDA6A42-D00F-D469-A07D-AB60D5C7DEA6}"/>
          </ac:spMkLst>
        </pc:spChg>
        <pc:spChg chg="del">
          <ac:chgData name="Irina Danila" userId="a3a4db412ff003f7" providerId="LiveId" clId="{9D056DFD-4D43-4137-B3CF-E1A2F4D14710}" dt="2024-02-29T18:41:30.048" v="639" actId="478"/>
          <ac:spMkLst>
            <pc:docMk/>
            <pc:sldMk cId="2527173704" sldId="295"/>
            <ac:spMk id="6" creationId="{E6C5BA91-C69F-1547-60A4-5910A99C4D47}"/>
          </ac:spMkLst>
        </pc:spChg>
        <pc:spChg chg="del">
          <ac:chgData name="Irina Danila" userId="a3a4db412ff003f7" providerId="LiveId" clId="{9D056DFD-4D43-4137-B3CF-E1A2F4D14710}" dt="2024-02-29T18:41:28.700" v="638" actId="478"/>
          <ac:spMkLst>
            <pc:docMk/>
            <pc:sldMk cId="2527173704" sldId="295"/>
            <ac:spMk id="7" creationId="{5E6BBB36-0302-C1C8-5A33-0DABCF84C9F3}"/>
          </ac:spMkLst>
        </pc:spChg>
        <pc:picChg chg="add mod">
          <ac:chgData name="Irina Danila" userId="a3a4db412ff003f7" providerId="LiveId" clId="{9D056DFD-4D43-4137-B3CF-E1A2F4D14710}" dt="2024-02-29T18:41:58.819" v="721" actId="1076"/>
          <ac:picMkLst>
            <pc:docMk/>
            <pc:sldMk cId="2527173704" sldId="295"/>
            <ac:picMk id="10" creationId="{277958A7-5EB5-1B97-2850-6CEAE0458FB8}"/>
          </ac:picMkLst>
        </pc:picChg>
      </pc:sldChg>
      <pc:sldChg chg="addSp delSp modSp new mod">
        <pc:chgData name="Irina Danila" userId="a3a4db412ff003f7" providerId="LiveId" clId="{9D056DFD-4D43-4137-B3CF-E1A2F4D14710}" dt="2024-02-29T18:47:57.383" v="855" actId="1076"/>
        <pc:sldMkLst>
          <pc:docMk/>
          <pc:sldMk cId="125953033" sldId="296"/>
        </pc:sldMkLst>
        <pc:spChg chg="mod">
          <ac:chgData name="Irina Danila" userId="a3a4db412ff003f7" providerId="LiveId" clId="{9D056DFD-4D43-4137-B3CF-E1A2F4D14710}" dt="2024-02-29T18:40:05.836" v="627" actId="20577"/>
          <ac:spMkLst>
            <pc:docMk/>
            <pc:sldMk cId="125953033" sldId="296"/>
            <ac:spMk id="2" creationId="{4B98FBA3-1682-5D1E-F208-2CA1B28DB39A}"/>
          </ac:spMkLst>
        </pc:spChg>
        <pc:spChg chg="mod">
          <ac:chgData name="Irina Danila" userId="a3a4db412ff003f7" providerId="LiveId" clId="{9D056DFD-4D43-4137-B3CF-E1A2F4D14710}" dt="2024-02-29T18:41:14.479" v="633" actId="27636"/>
          <ac:spMkLst>
            <pc:docMk/>
            <pc:sldMk cId="125953033" sldId="296"/>
            <ac:spMk id="3" creationId="{255734C8-D075-0F9E-7756-56D982398C5B}"/>
          </ac:spMkLst>
        </pc:spChg>
        <pc:spChg chg="del">
          <ac:chgData name="Irina Danila" userId="a3a4db412ff003f7" providerId="LiveId" clId="{9D056DFD-4D43-4137-B3CF-E1A2F4D14710}" dt="2024-02-29T18:40:12.203" v="629" actId="478"/>
          <ac:spMkLst>
            <pc:docMk/>
            <pc:sldMk cId="125953033" sldId="296"/>
            <ac:spMk id="6" creationId="{7258B95B-D6C6-2924-5249-CA866780A091}"/>
          </ac:spMkLst>
        </pc:spChg>
        <pc:picChg chg="add del mod">
          <ac:chgData name="Irina Danila" userId="a3a4db412ff003f7" providerId="LiveId" clId="{9D056DFD-4D43-4137-B3CF-E1A2F4D14710}" dt="2024-02-29T18:47:53.568" v="853" actId="478"/>
          <ac:picMkLst>
            <pc:docMk/>
            <pc:sldMk cId="125953033" sldId="296"/>
            <ac:picMk id="10" creationId="{EDD1F4AD-49AB-695A-5EFF-7B9E48A2059C}"/>
          </ac:picMkLst>
        </pc:picChg>
        <pc:picChg chg="add mod">
          <ac:chgData name="Irina Danila" userId="a3a4db412ff003f7" providerId="LiveId" clId="{9D056DFD-4D43-4137-B3CF-E1A2F4D14710}" dt="2024-02-29T18:47:57.383" v="855" actId="1076"/>
          <ac:picMkLst>
            <pc:docMk/>
            <pc:sldMk cId="125953033" sldId="296"/>
            <ac:picMk id="12" creationId="{BB54F183-0E45-367D-C9DF-D2C1D7833230}"/>
          </ac:picMkLst>
        </pc:picChg>
      </pc:sldChg>
      <pc:sldChg chg="new del">
        <pc:chgData name="Irina Danila" userId="a3a4db412ff003f7" providerId="LiveId" clId="{9D056DFD-4D43-4137-B3CF-E1A2F4D14710}" dt="2024-02-29T18:44:35.436" v="723" actId="47"/>
        <pc:sldMkLst>
          <pc:docMk/>
          <pc:sldMk cId="784543954" sldId="297"/>
        </pc:sldMkLst>
      </pc:sldChg>
      <pc:sldChg chg="addSp delSp modSp add mod">
        <pc:chgData name="Irina Danila" userId="a3a4db412ff003f7" providerId="LiveId" clId="{9D056DFD-4D43-4137-B3CF-E1A2F4D14710}" dt="2024-02-29T19:29:09.559" v="1533" actId="20577"/>
        <pc:sldMkLst>
          <pc:docMk/>
          <pc:sldMk cId="2786964428" sldId="297"/>
        </pc:sldMkLst>
        <pc:spChg chg="mod">
          <ac:chgData name="Irina Danila" userId="a3a4db412ff003f7" providerId="LiveId" clId="{9D056DFD-4D43-4137-B3CF-E1A2F4D14710}" dt="2024-02-29T18:59:07.749" v="1070" actId="27636"/>
          <ac:spMkLst>
            <pc:docMk/>
            <pc:sldMk cId="2786964428" sldId="297"/>
            <ac:spMk id="2" creationId="{0018D5FE-C996-535A-46B1-E670FEB08D50}"/>
          </ac:spMkLst>
        </pc:spChg>
        <pc:spChg chg="mod">
          <ac:chgData name="Irina Danila" userId="a3a4db412ff003f7" providerId="LiveId" clId="{9D056DFD-4D43-4137-B3CF-E1A2F4D14710}" dt="2024-02-29T19:29:09.559" v="1533" actId="20577"/>
          <ac:spMkLst>
            <pc:docMk/>
            <pc:sldMk cId="2786964428" sldId="297"/>
            <ac:spMk id="5" creationId="{5D183A33-D8AC-6DFE-E321-543D92B49B7F}"/>
          </ac:spMkLst>
        </pc:spChg>
        <pc:picChg chg="add mod">
          <ac:chgData name="Irina Danila" userId="a3a4db412ff003f7" providerId="LiveId" clId="{9D056DFD-4D43-4137-B3CF-E1A2F4D14710}" dt="2024-02-29T18:59:04.604" v="1055" actId="1076"/>
          <ac:picMkLst>
            <pc:docMk/>
            <pc:sldMk cId="2786964428" sldId="297"/>
            <ac:picMk id="4" creationId="{5E81FE96-2E88-4CA8-3A31-8CF464F519AC}"/>
          </ac:picMkLst>
        </pc:picChg>
        <pc:picChg chg="del">
          <ac:chgData name="Irina Danila" userId="a3a4db412ff003f7" providerId="LiveId" clId="{9D056DFD-4D43-4137-B3CF-E1A2F4D14710}" dt="2024-02-29T18:58:46.444" v="1045" actId="478"/>
          <ac:picMkLst>
            <pc:docMk/>
            <pc:sldMk cId="2786964428" sldId="297"/>
            <ac:picMk id="10" creationId="{E1E988B1-4D54-205D-D321-35C933134DDC}"/>
          </ac:picMkLst>
        </pc:picChg>
      </pc:sldChg>
      <pc:sldChg chg="addSp modSp add mod">
        <pc:chgData name="Irina Danila" userId="a3a4db412ff003f7" providerId="LiveId" clId="{9D056DFD-4D43-4137-B3CF-E1A2F4D14710}" dt="2024-02-29T19:43:12.927" v="2434" actId="6549"/>
        <pc:sldMkLst>
          <pc:docMk/>
          <pc:sldMk cId="2326341725" sldId="298"/>
        </pc:sldMkLst>
        <pc:spChg chg="mod">
          <ac:chgData name="Irina Danila" userId="a3a4db412ff003f7" providerId="LiveId" clId="{9D056DFD-4D43-4137-B3CF-E1A2F4D14710}" dt="2024-02-29T19:41:54.309" v="2234" actId="14100"/>
          <ac:spMkLst>
            <pc:docMk/>
            <pc:sldMk cId="2326341725" sldId="298"/>
            <ac:spMk id="2" creationId="{02454364-016D-EA15-2E9F-99695D2544AF}"/>
          </ac:spMkLst>
        </pc:spChg>
        <pc:spChg chg="mod">
          <ac:chgData name="Irina Danila" userId="a3a4db412ff003f7" providerId="LiveId" clId="{9D056DFD-4D43-4137-B3CF-E1A2F4D14710}" dt="2024-02-29T19:43:12.927" v="2434" actId="6549"/>
          <ac:spMkLst>
            <pc:docMk/>
            <pc:sldMk cId="2326341725" sldId="298"/>
            <ac:spMk id="5" creationId="{97AAAB41-010B-53C6-B372-F2DBD0F0A737}"/>
          </ac:spMkLst>
        </pc:spChg>
        <pc:picChg chg="add mod">
          <ac:chgData name="Irina Danila" userId="a3a4db412ff003f7" providerId="LiveId" clId="{9D056DFD-4D43-4137-B3CF-E1A2F4D14710}" dt="2024-02-29T19:42:00.410" v="2236" actId="1076"/>
          <ac:picMkLst>
            <pc:docMk/>
            <pc:sldMk cId="2326341725" sldId="298"/>
            <ac:picMk id="4" creationId="{693C3361-62CC-68C7-0A9B-32643C8900D8}"/>
          </ac:picMkLst>
        </pc:picChg>
      </pc:sldChg>
      <pc:sldChg chg="addSp delSp modSp add mod">
        <pc:chgData name="Irina Danila" userId="a3a4db412ff003f7" providerId="LiveId" clId="{9D056DFD-4D43-4137-B3CF-E1A2F4D14710}" dt="2024-02-29T19:49:15.202" v="2534" actId="20577"/>
        <pc:sldMkLst>
          <pc:docMk/>
          <pc:sldMk cId="3709981045" sldId="299"/>
        </pc:sldMkLst>
        <pc:spChg chg="mod">
          <ac:chgData name="Irina Danila" userId="a3a4db412ff003f7" providerId="LiveId" clId="{9D056DFD-4D43-4137-B3CF-E1A2F4D14710}" dt="2024-02-29T19:48:44.399" v="2492" actId="1076"/>
          <ac:spMkLst>
            <pc:docMk/>
            <pc:sldMk cId="3709981045" sldId="299"/>
            <ac:spMk id="2" creationId="{171135A6-C008-F788-F21C-7F56BC6EAC41}"/>
          </ac:spMkLst>
        </pc:spChg>
        <pc:spChg chg="mod">
          <ac:chgData name="Irina Danila" userId="a3a4db412ff003f7" providerId="LiveId" clId="{9D056DFD-4D43-4137-B3CF-E1A2F4D14710}" dt="2024-02-29T19:49:15.202" v="2534" actId="20577"/>
          <ac:spMkLst>
            <pc:docMk/>
            <pc:sldMk cId="3709981045" sldId="299"/>
            <ac:spMk id="5" creationId="{4619A975-8504-DC1D-48AB-E3726BAAE5AC}"/>
          </ac:spMkLst>
        </pc:spChg>
        <pc:spChg chg="del">
          <ac:chgData name="Irina Danila" userId="a3a4db412ff003f7" providerId="LiveId" clId="{9D056DFD-4D43-4137-B3CF-E1A2F4D14710}" dt="2024-02-29T19:48:53.783" v="2495" actId="478"/>
          <ac:spMkLst>
            <pc:docMk/>
            <pc:sldMk cId="3709981045" sldId="299"/>
            <ac:spMk id="7" creationId="{F2EF2E60-B472-505A-3971-FE2B30AB35EE}"/>
          </ac:spMkLst>
        </pc:spChg>
        <pc:picChg chg="add mod">
          <ac:chgData name="Irina Danila" userId="a3a4db412ff003f7" providerId="LiveId" clId="{9D056DFD-4D43-4137-B3CF-E1A2F4D14710}" dt="2024-02-29T19:48:55.982" v="2496" actId="1076"/>
          <ac:picMkLst>
            <pc:docMk/>
            <pc:sldMk cId="3709981045" sldId="299"/>
            <ac:picMk id="4" creationId="{85AC0C07-14C5-C6EF-4D49-097C5BEAAF2D}"/>
          </ac:picMkLst>
        </pc:picChg>
      </pc:sldChg>
      <pc:sldChg chg="addSp modSp add mod">
        <pc:chgData name="Irina Danila" userId="a3a4db412ff003f7" providerId="LiveId" clId="{9D056DFD-4D43-4137-B3CF-E1A2F4D14710}" dt="2024-02-29T21:35:34.275" v="4116" actId="20577"/>
        <pc:sldMkLst>
          <pc:docMk/>
          <pc:sldMk cId="229488373" sldId="300"/>
        </pc:sldMkLst>
        <pc:spChg chg="mod">
          <ac:chgData name="Irina Danila" userId="a3a4db412ff003f7" providerId="LiveId" clId="{9D056DFD-4D43-4137-B3CF-E1A2F4D14710}" dt="2024-02-29T20:30:42.871" v="3557" actId="20577"/>
          <ac:spMkLst>
            <pc:docMk/>
            <pc:sldMk cId="229488373" sldId="300"/>
            <ac:spMk id="2" creationId="{E4244EF6-57F8-5DCC-8800-99029AE3F126}"/>
          </ac:spMkLst>
        </pc:spChg>
        <pc:spChg chg="mod">
          <ac:chgData name="Irina Danila" userId="a3a4db412ff003f7" providerId="LiveId" clId="{9D056DFD-4D43-4137-B3CF-E1A2F4D14710}" dt="2024-02-29T21:35:34.275" v="4116" actId="20577"/>
          <ac:spMkLst>
            <pc:docMk/>
            <pc:sldMk cId="229488373" sldId="300"/>
            <ac:spMk id="5" creationId="{22AEAD12-9745-E8D2-3A09-9BF3D9785955}"/>
          </ac:spMkLst>
        </pc:spChg>
        <pc:picChg chg="add mod">
          <ac:chgData name="Irina Danila" userId="a3a4db412ff003f7" providerId="LiveId" clId="{9D056DFD-4D43-4137-B3CF-E1A2F4D14710}" dt="2024-02-29T20:29:53.840" v="3375" actId="1076"/>
          <ac:picMkLst>
            <pc:docMk/>
            <pc:sldMk cId="229488373" sldId="300"/>
            <ac:picMk id="4" creationId="{857D4702-F52B-5AF0-8813-D1821A96125B}"/>
          </ac:picMkLst>
        </pc:picChg>
      </pc:sldChg>
      <pc:sldChg chg="addSp delSp modSp add mod">
        <pc:chgData name="Irina Danila" userId="a3a4db412ff003f7" providerId="LiveId" clId="{9D056DFD-4D43-4137-B3CF-E1A2F4D14710}" dt="2024-02-29T19:24:17.030" v="1410" actId="20577"/>
        <pc:sldMkLst>
          <pc:docMk/>
          <pc:sldMk cId="4053227105" sldId="301"/>
        </pc:sldMkLst>
        <pc:spChg chg="mod">
          <ac:chgData name="Irina Danila" userId="a3a4db412ff003f7" providerId="LiveId" clId="{9D056DFD-4D43-4137-B3CF-E1A2F4D14710}" dt="2024-02-29T19:23:24.608" v="1350" actId="20577"/>
          <ac:spMkLst>
            <pc:docMk/>
            <pc:sldMk cId="4053227105" sldId="301"/>
            <ac:spMk id="2" creationId="{ED41A0DB-AD6B-1966-32B4-1C4D01835869}"/>
          </ac:spMkLst>
        </pc:spChg>
        <pc:spChg chg="mod">
          <ac:chgData name="Irina Danila" userId="a3a4db412ff003f7" providerId="LiveId" clId="{9D056DFD-4D43-4137-B3CF-E1A2F4D14710}" dt="2024-02-29T19:24:17.030" v="1410" actId="20577"/>
          <ac:spMkLst>
            <pc:docMk/>
            <pc:sldMk cId="4053227105" sldId="301"/>
            <ac:spMk id="3" creationId="{1EABF851-7748-05AB-1D3B-54D88FB573BD}"/>
          </ac:spMkLst>
        </pc:spChg>
        <pc:picChg chg="add mod">
          <ac:chgData name="Irina Danila" userId="a3a4db412ff003f7" providerId="LiveId" clId="{9D056DFD-4D43-4137-B3CF-E1A2F4D14710}" dt="2024-02-29T19:23:31.437" v="1353" actId="1076"/>
          <ac:picMkLst>
            <pc:docMk/>
            <pc:sldMk cId="4053227105" sldId="301"/>
            <ac:picMk id="5" creationId="{BC8B8897-A79E-145E-DB92-7D6627DAB875}"/>
          </ac:picMkLst>
        </pc:picChg>
        <pc:picChg chg="add mod">
          <ac:chgData name="Irina Danila" userId="a3a4db412ff003f7" providerId="LiveId" clId="{9D056DFD-4D43-4137-B3CF-E1A2F4D14710}" dt="2024-02-29T19:23:38.260" v="1356" actId="1076"/>
          <ac:picMkLst>
            <pc:docMk/>
            <pc:sldMk cId="4053227105" sldId="301"/>
            <ac:picMk id="7" creationId="{91A467B6-FEB2-C1F4-7801-1339CAAA47D4}"/>
          </ac:picMkLst>
        </pc:picChg>
        <pc:picChg chg="del">
          <ac:chgData name="Irina Danila" userId="a3a4db412ff003f7" providerId="LiveId" clId="{9D056DFD-4D43-4137-B3CF-E1A2F4D14710}" dt="2024-02-29T19:23:29.223" v="1351" actId="478"/>
          <ac:picMkLst>
            <pc:docMk/>
            <pc:sldMk cId="4053227105" sldId="301"/>
            <ac:picMk id="16" creationId="{060F29FA-1782-7514-78BD-768FEBA16CCC}"/>
          </ac:picMkLst>
        </pc:picChg>
        <pc:picChg chg="del">
          <ac:chgData name="Irina Danila" userId="a3a4db412ff003f7" providerId="LiveId" clId="{9D056DFD-4D43-4137-B3CF-E1A2F4D14710}" dt="2024-02-29T19:23:34.896" v="1354" actId="478"/>
          <ac:picMkLst>
            <pc:docMk/>
            <pc:sldMk cId="4053227105" sldId="301"/>
            <ac:picMk id="18" creationId="{152FF94A-A271-1DA1-2458-50E08E399F75}"/>
          </ac:picMkLst>
        </pc:picChg>
      </pc:sldChg>
      <pc:sldChg chg="add del">
        <pc:chgData name="Irina Danila" userId="a3a4db412ff003f7" providerId="LiveId" clId="{9D056DFD-4D43-4137-B3CF-E1A2F4D14710}" dt="2024-02-29T19:24:21.255" v="1412" actId="47"/>
        <pc:sldMkLst>
          <pc:docMk/>
          <pc:sldMk cId="2382347578" sldId="302"/>
        </pc:sldMkLst>
      </pc:sldChg>
      <pc:sldChg chg="add del">
        <pc:chgData name="Irina Danila" userId="a3a4db412ff003f7" providerId="LiveId" clId="{9D056DFD-4D43-4137-B3CF-E1A2F4D14710}" dt="2024-02-29T19:24:22.197" v="1413" actId="47"/>
        <pc:sldMkLst>
          <pc:docMk/>
          <pc:sldMk cId="785049541" sldId="303"/>
        </pc:sldMkLst>
      </pc:sldChg>
      <pc:sldChg chg="addSp delSp modSp add mod">
        <pc:chgData name="Irina Danila" userId="a3a4db412ff003f7" providerId="LiveId" clId="{9D056DFD-4D43-4137-B3CF-E1A2F4D14710}" dt="2024-02-29T19:25:09.646" v="1430" actId="1076"/>
        <pc:sldMkLst>
          <pc:docMk/>
          <pc:sldMk cId="2199281820" sldId="304"/>
        </pc:sldMkLst>
        <pc:spChg chg="mod">
          <ac:chgData name="Irina Danila" userId="a3a4db412ff003f7" providerId="LiveId" clId="{9D056DFD-4D43-4137-B3CF-E1A2F4D14710}" dt="2024-02-29T19:24:26.934" v="1417" actId="20577"/>
          <ac:spMkLst>
            <pc:docMk/>
            <pc:sldMk cId="2199281820" sldId="304"/>
            <ac:spMk id="2" creationId="{9492AD76-D5EE-33F5-87A2-4805FE2FA646}"/>
          </ac:spMkLst>
        </pc:spChg>
        <pc:picChg chg="del">
          <ac:chgData name="Irina Danila" userId="a3a4db412ff003f7" providerId="LiveId" clId="{9D056DFD-4D43-4137-B3CF-E1A2F4D14710}" dt="2024-02-29T19:25:00.003" v="1425" actId="478"/>
          <ac:picMkLst>
            <pc:docMk/>
            <pc:sldMk cId="2199281820" sldId="304"/>
            <ac:picMk id="5" creationId="{F1E2C689-3353-6FD6-F637-0DF84291B9B6}"/>
          </ac:picMkLst>
        </pc:picChg>
        <pc:picChg chg="add mod">
          <ac:chgData name="Irina Danila" userId="a3a4db412ff003f7" providerId="LiveId" clId="{9D056DFD-4D43-4137-B3CF-E1A2F4D14710}" dt="2024-02-29T19:25:02.415" v="1427" actId="1076"/>
          <ac:picMkLst>
            <pc:docMk/>
            <pc:sldMk cId="2199281820" sldId="304"/>
            <ac:picMk id="6" creationId="{999DE1A7-C1C2-3E99-7755-A61B01175894}"/>
          </ac:picMkLst>
        </pc:picChg>
        <pc:picChg chg="del">
          <ac:chgData name="Irina Danila" userId="a3a4db412ff003f7" providerId="LiveId" clId="{9D056DFD-4D43-4137-B3CF-E1A2F4D14710}" dt="2024-02-29T19:25:07.071" v="1428" actId="478"/>
          <ac:picMkLst>
            <pc:docMk/>
            <pc:sldMk cId="2199281820" sldId="304"/>
            <ac:picMk id="7" creationId="{E3B77609-6EE3-730F-9655-3EC4FCF5BDB6}"/>
          </ac:picMkLst>
        </pc:picChg>
        <pc:picChg chg="add mod">
          <ac:chgData name="Irina Danila" userId="a3a4db412ff003f7" providerId="LiveId" clId="{9D056DFD-4D43-4137-B3CF-E1A2F4D14710}" dt="2024-02-29T19:25:09.646" v="1430" actId="1076"/>
          <ac:picMkLst>
            <pc:docMk/>
            <pc:sldMk cId="2199281820" sldId="304"/>
            <ac:picMk id="10" creationId="{8FD968DE-8770-26B5-E0E5-96C1E6FA5C25}"/>
          </ac:picMkLst>
        </pc:picChg>
      </pc:sldChg>
      <pc:sldChg chg="addSp delSp modSp add mod">
        <pc:chgData name="Irina Danila" userId="a3a4db412ff003f7" providerId="LiveId" clId="{9D056DFD-4D43-4137-B3CF-E1A2F4D14710}" dt="2024-02-29T19:29:32.427" v="1626" actId="27636"/>
        <pc:sldMkLst>
          <pc:docMk/>
          <pc:sldMk cId="1664814562" sldId="305"/>
        </pc:sldMkLst>
        <pc:spChg chg="mod">
          <ac:chgData name="Irina Danila" userId="a3a4db412ff003f7" providerId="LiveId" clId="{9D056DFD-4D43-4137-B3CF-E1A2F4D14710}" dt="2024-02-29T19:28:31.188" v="1437" actId="1076"/>
          <ac:spMkLst>
            <pc:docMk/>
            <pc:sldMk cId="1664814562" sldId="305"/>
            <ac:spMk id="2" creationId="{54FA75B0-47AB-FEE7-ECB9-6BFFAF4B279D}"/>
          </ac:spMkLst>
        </pc:spChg>
        <pc:spChg chg="mod">
          <ac:chgData name="Irina Danila" userId="a3a4db412ff003f7" providerId="LiveId" clId="{9D056DFD-4D43-4137-B3CF-E1A2F4D14710}" dt="2024-02-29T19:29:32.427" v="1626" actId="27636"/>
          <ac:spMkLst>
            <pc:docMk/>
            <pc:sldMk cId="1664814562" sldId="305"/>
            <ac:spMk id="3" creationId="{B6EC3A59-2993-1C9B-258B-39E4D401A94D}"/>
          </ac:spMkLst>
        </pc:spChg>
        <pc:picChg chg="del">
          <ac:chgData name="Irina Danila" userId="a3a4db412ff003f7" providerId="LiveId" clId="{9D056DFD-4D43-4137-B3CF-E1A2F4D14710}" dt="2024-02-29T19:28:19.638" v="1431" actId="478"/>
          <ac:picMkLst>
            <pc:docMk/>
            <pc:sldMk cId="1664814562" sldId="305"/>
            <ac:picMk id="5" creationId="{8444A7A4-01C4-1650-41D7-27B16EA53B40}"/>
          </ac:picMkLst>
        </pc:picChg>
        <pc:picChg chg="add mod">
          <ac:chgData name="Irina Danila" userId="a3a4db412ff003f7" providerId="LiveId" clId="{9D056DFD-4D43-4137-B3CF-E1A2F4D14710}" dt="2024-02-29T19:28:26.889" v="1436" actId="1076"/>
          <ac:picMkLst>
            <pc:docMk/>
            <pc:sldMk cId="1664814562" sldId="305"/>
            <ac:picMk id="6" creationId="{84AFCC92-05E3-E68B-3C0C-2623CC8DFBC5}"/>
          </ac:picMkLst>
        </pc:picChg>
        <pc:picChg chg="del">
          <ac:chgData name="Irina Danila" userId="a3a4db412ff003f7" providerId="LiveId" clId="{9D056DFD-4D43-4137-B3CF-E1A2F4D14710}" dt="2024-02-29T19:28:41.173" v="1488" actId="478"/>
          <ac:picMkLst>
            <pc:docMk/>
            <pc:sldMk cId="1664814562" sldId="305"/>
            <ac:picMk id="7" creationId="{AE7AE239-A428-8E6F-1DBC-839276A62CF8}"/>
          </ac:picMkLst>
        </pc:picChg>
        <pc:picChg chg="add mod">
          <ac:chgData name="Irina Danila" userId="a3a4db412ff003f7" providerId="LiveId" clId="{9D056DFD-4D43-4137-B3CF-E1A2F4D14710}" dt="2024-02-29T19:28:51.025" v="1491" actId="1076"/>
          <ac:picMkLst>
            <pc:docMk/>
            <pc:sldMk cId="1664814562" sldId="305"/>
            <ac:picMk id="10" creationId="{7554554A-9A4E-63C0-A754-0B4E1303C4B1}"/>
          </ac:picMkLst>
        </pc:picChg>
      </pc:sldChg>
      <pc:sldChg chg="addSp delSp modSp add mod">
        <pc:chgData name="Irina Danila" userId="a3a4db412ff003f7" providerId="LiveId" clId="{9D056DFD-4D43-4137-B3CF-E1A2F4D14710}" dt="2024-02-29T19:40:23.585" v="2170" actId="1076"/>
        <pc:sldMkLst>
          <pc:docMk/>
          <pc:sldMk cId="1280246979" sldId="306"/>
        </pc:sldMkLst>
        <pc:spChg chg="mod">
          <ac:chgData name="Irina Danila" userId="a3a4db412ff003f7" providerId="LiveId" clId="{9D056DFD-4D43-4137-B3CF-E1A2F4D14710}" dt="2024-02-29T19:38:42.747" v="1994" actId="255"/>
          <ac:spMkLst>
            <pc:docMk/>
            <pc:sldMk cId="1280246979" sldId="306"/>
            <ac:spMk id="5" creationId="{EED62587-2A6B-E4CE-D3C2-83B7E45D474A}"/>
          </ac:spMkLst>
        </pc:spChg>
        <pc:spChg chg="mod">
          <ac:chgData name="Irina Danila" userId="a3a4db412ff003f7" providerId="LiveId" clId="{9D056DFD-4D43-4137-B3CF-E1A2F4D14710}" dt="2024-02-29T19:37:42.734" v="1974" actId="1076"/>
          <ac:spMkLst>
            <pc:docMk/>
            <pc:sldMk cId="1280246979" sldId="306"/>
            <ac:spMk id="6" creationId="{75F9ECE9-730F-AC54-BD54-899BABAB3217}"/>
          </ac:spMkLst>
        </pc:spChg>
        <pc:spChg chg="mod">
          <ac:chgData name="Irina Danila" userId="a3a4db412ff003f7" providerId="LiveId" clId="{9D056DFD-4D43-4137-B3CF-E1A2F4D14710}" dt="2024-02-29T19:38:17.072" v="1983" actId="21"/>
          <ac:spMkLst>
            <pc:docMk/>
            <pc:sldMk cId="1280246979" sldId="306"/>
            <ac:spMk id="7" creationId="{FA59A324-1899-814F-F06E-8FD5B6DE1917}"/>
          </ac:spMkLst>
        </pc:spChg>
        <pc:spChg chg="mod">
          <ac:chgData name="Irina Danila" userId="a3a4db412ff003f7" providerId="LiveId" clId="{9D056DFD-4D43-4137-B3CF-E1A2F4D14710}" dt="2024-02-29T19:37:52.227" v="1976" actId="255"/>
          <ac:spMkLst>
            <pc:docMk/>
            <pc:sldMk cId="1280246979" sldId="306"/>
            <ac:spMk id="10" creationId="{490E7F9A-BB68-9816-D5D4-90AC6C63DDE2}"/>
          </ac:spMkLst>
        </pc:spChg>
        <pc:spChg chg="add mod">
          <ac:chgData name="Irina Danila" userId="a3a4db412ff003f7" providerId="LiveId" clId="{9D056DFD-4D43-4137-B3CF-E1A2F4D14710}" dt="2024-02-29T19:40:23.585" v="2170" actId="1076"/>
          <ac:spMkLst>
            <pc:docMk/>
            <pc:sldMk cId="1280246979" sldId="306"/>
            <ac:spMk id="12" creationId="{F451DDA7-FCDF-DEE3-A255-D2B3AE8B9F9E}"/>
          </ac:spMkLst>
        </pc:spChg>
        <pc:spChg chg="mod">
          <ac:chgData name="Irina Danila" userId="a3a4db412ff003f7" providerId="LiveId" clId="{9D056DFD-4D43-4137-B3CF-E1A2F4D14710}" dt="2024-02-29T19:37:58.181" v="1978" actId="1076"/>
          <ac:spMkLst>
            <pc:docMk/>
            <pc:sldMk cId="1280246979" sldId="306"/>
            <ac:spMk id="14" creationId="{6607E143-4D17-1FBA-09CC-CC74E6F5A49D}"/>
          </ac:spMkLst>
        </pc:spChg>
        <pc:picChg chg="add mod">
          <ac:chgData name="Irina Danila" userId="a3a4db412ff003f7" providerId="LiveId" clId="{9D056DFD-4D43-4137-B3CF-E1A2F4D14710}" dt="2024-02-29T19:37:27.938" v="1968" actId="1076"/>
          <ac:picMkLst>
            <pc:docMk/>
            <pc:sldMk cId="1280246979" sldId="306"/>
            <ac:picMk id="3" creationId="{4FB85C67-D7EB-6891-50B9-5DC4F716B65B}"/>
          </ac:picMkLst>
        </pc:picChg>
        <pc:picChg chg="del">
          <ac:chgData name="Irina Danila" userId="a3a4db412ff003f7" providerId="LiveId" clId="{9D056DFD-4D43-4137-B3CF-E1A2F4D14710}" dt="2024-02-29T19:33:38.140" v="1633" actId="478"/>
          <ac:picMkLst>
            <pc:docMk/>
            <pc:sldMk cId="1280246979" sldId="306"/>
            <ac:picMk id="4" creationId="{0857B416-DEDD-8763-AA2F-BE48C1D18015}"/>
          </ac:picMkLst>
        </pc:picChg>
        <pc:picChg chg="del">
          <ac:chgData name="Irina Danila" userId="a3a4db412ff003f7" providerId="LiveId" clId="{9D056DFD-4D43-4137-B3CF-E1A2F4D14710}" dt="2024-02-29T19:33:39.056" v="1634" actId="478"/>
          <ac:picMkLst>
            <pc:docMk/>
            <pc:sldMk cId="1280246979" sldId="306"/>
            <ac:picMk id="9" creationId="{949218EA-F8FE-7114-5068-2D3BE6A9ADFB}"/>
          </ac:picMkLst>
        </pc:picChg>
        <pc:picChg chg="add mod">
          <ac:chgData name="Irina Danila" userId="a3a4db412ff003f7" providerId="LiveId" clId="{9D056DFD-4D43-4137-B3CF-E1A2F4D14710}" dt="2024-02-29T19:39:19.621" v="2001" actId="1076"/>
          <ac:picMkLst>
            <pc:docMk/>
            <pc:sldMk cId="1280246979" sldId="306"/>
            <ac:picMk id="11" creationId="{982F5252-3F45-516E-4CA8-7F72DD4CC116}"/>
          </ac:picMkLst>
        </pc:picChg>
        <pc:picChg chg="del">
          <ac:chgData name="Irina Danila" userId="a3a4db412ff003f7" providerId="LiveId" clId="{9D056DFD-4D43-4137-B3CF-E1A2F4D14710}" dt="2024-02-29T19:33:39.943" v="1635" actId="478"/>
          <ac:picMkLst>
            <pc:docMk/>
            <pc:sldMk cId="1280246979" sldId="306"/>
            <ac:picMk id="1026" creationId="{5B4DEB6A-8400-6BE0-A5F0-A4B83F3BCAD5}"/>
          </ac:picMkLst>
        </pc:picChg>
        <pc:picChg chg="del">
          <ac:chgData name="Irina Danila" userId="a3a4db412ff003f7" providerId="LiveId" clId="{9D056DFD-4D43-4137-B3CF-E1A2F4D14710}" dt="2024-02-29T19:33:40.274" v="1636" actId="478"/>
          <ac:picMkLst>
            <pc:docMk/>
            <pc:sldMk cId="1280246979" sldId="306"/>
            <ac:picMk id="1028" creationId="{4B7B9E80-1236-3F22-1B51-C85D3D59DD4A}"/>
          </ac:picMkLst>
        </pc:picChg>
        <pc:picChg chg="add mod">
          <ac:chgData name="Irina Danila" userId="a3a4db412ff003f7" providerId="LiveId" clId="{9D056DFD-4D43-4137-B3CF-E1A2F4D14710}" dt="2024-02-29T19:39:26.766" v="2005" actId="1076"/>
          <ac:picMkLst>
            <pc:docMk/>
            <pc:sldMk cId="1280246979" sldId="306"/>
            <ac:picMk id="2050" creationId="{065FAEF9-4D9C-948E-0242-ED5F09E72703}"/>
          </ac:picMkLst>
        </pc:picChg>
        <pc:picChg chg="add mod">
          <ac:chgData name="Irina Danila" userId="a3a4db412ff003f7" providerId="LiveId" clId="{9D056DFD-4D43-4137-B3CF-E1A2F4D14710}" dt="2024-02-29T19:39:23.301" v="2004" actId="1076"/>
          <ac:picMkLst>
            <pc:docMk/>
            <pc:sldMk cId="1280246979" sldId="306"/>
            <ac:picMk id="2052" creationId="{E38922AF-86E7-9540-B93A-099AF44F7BEC}"/>
          </ac:picMkLst>
        </pc:picChg>
      </pc:sldChg>
      <pc:sldChg chg="addSp delSp modSp add mod">
        <pc:chgData name="Irina Danila" userId="a3a4db412ff003f7" providerId="LiveId" clId="{9D056DFD-4D43-4137-B3CF-E1A2F4D14710}" dt="2024-02-29T20:23:21.268" v="3290" actId="207"/>
        <pc:sldMkLst>
          <pc:docMk/>
          <pc:sldMk cId="2169262290" sldId="307"/>
        </pc:sldMkLst>
        <pc:spChg chg="mod">
          <ac:chgData name="Irina Danila" userId="a3a4db412ff003f7" providerId="LiveId" clId="{9D056DFD-4D43-4137-B3CF-E1A2F4D14710}" dt="2024-02-29T20:22:58.425" v="3239" actId="20577"/>
          <ac:spMkLst>
            <pc:docMk/>
            <pc:sldMk cId="2169262290" sldId="307"/>
            <ac:spMk id="5" creationId="{E3409786-E6BA-4A1F-B8D9-A7AAC23EEAAF}"/>
          </ac:spMkLst>
        </pc:spChg>
        <pc:spChg chg="del">
          <ac:chgData name="Irina Danila" userId="a3a4db412ff003f7" providerId="LiveId" clId="{9D056DFD-4D43-4137-B3CF-E1A2F4D14710}" dt="2024-02-29T19:52:56.879" v="2597" actId="478"/>
          <ac:spMkLst>
            <pc:docMk/>
            <pc:sldMk cId="2169262290" sldId="307"/>
            <ac:spMk id="6" creationId="{CB6CBFD7-BA4B-FF31-C7BA-2D8B3FFE5E37}"/>
          </ac:spMkLst>
        </pc:spChg>
        <pc:spChg chg="add del mod">
          <ac:chgData name="Irina Danila" userId="a3a4db412ff003f7" providerId="LiveId" clId="{9D056DFD-4D43-4137-B3CF-E1A2F4D14710}" dt="2024-02-29T20:22:40.917" v="3216" actId="478"/>
          <ac:spMkLst>
            <pc:docMk/>
            <pc:sldMk cId="2169262290" sldId="307"/>
            <ac:spMk id="8" creationId="{95FECBBD-F197-C65B-7E6B-8E811C014D47}"/>
          </ac:spMkLst>
        </pc:spChg>
        <pc:spChg chg="add mod">
          <ac:chgData name="Irina Danila" userId="a3a4db412ff003f7" providerId="LiveId" clId="{9D056DFD-4D43-4137-B3CF-E1A2F4D14710}" dt="2024-02-29T20:23:21.268" v="3290" actId="207"/>
          <ac:spMkLst>
            <pc:docMk/>
            <pc:sldMk cId="2169262290" sldId="307"/>
            <ac:spMk id="9" creationId="{D90E5B18-0957-2524-4E64-75FDE0F9B9F4}"/>
          </ac:spMkLst>
        </pc:spChg>
        <pc:spChg chg="del">
          <ac:chgData name="Irina Danila" userId="a3a4db412ff003f7" providerId="LiveId" clId="{9D056DFD-4D43-4137-B3CF-E1A2F4D14710}" dt="2024-02-29T19:52:58.163" v="2598" actId="478"/>
          <ac:spMkLst>
            <pc:docMk/>
            <pc:sldMk cId="2169262290" sldId="307"/>
            <ac:spMk id="10" creationId="{D7DE5C7B-72A9-A398-F286-E4EEB82CFFBF}"/>
          </ac:spMkLst>
        </pc:spChg>
        <pc:spChg chg="del">
          <ac:chgData name="Irina Danila" userId="a3a4db412ff003f7" providerId="LiveId" clId="{9D056DFD-4D43-4137-B3CF-E1A2F4D14710}" dt="2024-02-29T19:50:50.336" v="2548" actId="478"/>
          <ac:spMkLst>
            <pc:docMk/>
            <pc:sldMk cId="2169262290" sldId="307"/>
            <ac:spMk id="12" creationId="{7BCDE3B6-D7E3-C444-2C4E-D7D1138C14B8}"/>
          </ac:spMkLst>
        </pc:spChg>
        <pc:spChg chg="mod">
          <ac:chgData name="Irina Danila" userId="a3a4db412ff003f7" providerId="LiveId" clId="{9D056DFD-4D43-4137-B3CF-E1A2F4D14710}" dt="2024-02-29T19:50:12.945" v="2539" actId="20577"/>
          <ac:spMkLst>
            <pc:docMk/>
            <pc:sldMk cId="2169262290" sldId="307"/>
            <ac:spMk id="14" creationId="{AF002089-2A95-FA84-5EFD-4E505DD7DD10}"/>
          </ac:spMkLst>
        </pc:spChg>
        <pc:picChg chg="del">
          <ac:chgData name="Irina Danila" userId="a3a4db412ff003f7" providerId="LiveId" clId="{9D056DFD-4D43-4137-B3CF-E1A2F4D14710}" dt="2024-02-29T19:50:47.827" v="2545" actId="478"/>
          <ac:picMkLst>
            <pc:docMk/>
            <pc:sldMk cId="2169262290" sldId="307"/>
            <ac:picMk id="3" creationId="{45363089-4649-4269-CEBF-9732B3516230}"/>
          </ac:picMkLst>
        </pc:picChg>
        <pc:picChg chg="add mod">
          <ac:chgData name="Irina Danila" userId="a3a4db412ff003f7" providerId="LiveId" clId="{9D056DFD-4D43-4137-B3CF-E1A2F4D14710}" dt="2024-02-29T19:54:40.855" v="2605" actId="1076"/>
          <ac:picMkLst>
            <pc:docMk/>
            <pc:sldMk cId="2169262290" sldId="307"/>
            <ac:picMk id="4" creationId="{9398ADF4-A2FF-489B-5963-4B702DC5982E}"/>
          </ac:picMkLst>
        </pc:picChg>
        <pc:picChg chg="del">
          <ac:chgData name="Irina Danila" userId="a3a4db412ff003f7" providerId="LiveId" clId="{9D056DFD-4D43-4137-B3CF-E1A2F4D14710}" dt="2024-02-29T19:50:48.662" v="2546" actId="478"/>
          <ac:picMkLst>
            <pc:docMk/>
            <pc:sldMk cId="2169262290" sldId="307"/>
            <ac:picMk id="11" creationId="{56922B36-096B-9A1D-0DBB-C67BCD684BE4}"/>
          </ac:picMkLst>
        </pc:picChg>
        <pc:picChg chg="del">
          <ac:chgData name="Irina Danila" userId="a3a4db412ff003f7" providerId="LiveId" clId="{9D056DFD-4D43-4137-B3CF-E1A2F4D14710}" dt="2024-02-29T19:50:26.084" v="2540" actId="478"/>
          <ac:picMkLst>
            <pc:docMk/>
            <pc:sldMk cId="2169262290" sldId="307"/>
            <ac:picMk id="2050" creationId="{EA5E8AF5-E5E6-A095-E913-264FAE490920}"/>
          </ac:picMkLst>
        </pc:picChg>
        <pc:picChg chg="del">
          <ac:chgData name="Irina Danila" userId="a3a4db412ff003f7" providerId="LiveId" clId="{9D056DFD-4D43-4137-B3CF-E1A2F4D14710}" dt="2024-02-29T19:50:49.005" v="2547" actId="478"/>
          <ac:picMkLst>
            <pc:docMk/>
            <pc:sldMk cId="2169262290" sldId="307"/>
            <ac:picMk id="2052" creationId="{B3EA1BD0-00A8-9EFA-ECE7-3CC98B8BCB09}"/>
          </ac:picMkLst>
        </pc:picChg>
        <pc:picChg chg="add mod">
          <ac:chgData name="Irina Danila" userId="a3a4db412ff003f7" providerId="LiveId" clId="{9D056DFD-4D43-4137-B3CF-E1A2F4D14710}" dt="2024-02-29T20:22:43.335" v="3217" actId="1076"/>
          <ac:picMkLst>
            <pc:docMk/>
            <pc:sldMk cId="2169262290" sldId="307"/>
            <ac:picMk id="3074" creationId="{1AFADC7A-3D9B-0C38-B02F-9A8A8DCCFAB9}"/>
          </ac:picMkLst>
        </pc:picChg>
        <pc:picChg chg="add mod">
          <ac:chgData name="Irina Danila" userId="a3a4db412ff003f7" providerId="LiveId" clId="{9D056DFD-4D43-4137-B3CF-E1A2F4D14710}" dt="2024-02-29T20:18:50.514" v="2692" actId="1076"/>
          <ac:picMkLst>
            <pc:docMk/>
            <pc:sldMk cId="2169262290" sldId="307"/>
            <ac:picMk id="3076" creationId="{FFF3DF9E-0F1F-4E0B-5F5A-15C59EBF0C8C}"/>
          </ac:picMkLst>
        </pc:picChg>
        <pc:picChg chg="add del">
          <ac:chgData name="Irina Danila" userId="a3a4db412ff003f7" providerId="LiveId" clId="{9D056DFD-4D43-4137-B3CF-E1A2F4D14710}" dt="2024-02-29T20:19:49.280" v="2709" actId="21"/>
          <ac:picMkLst>
            <pc:docMk/>
            <pc:sldMk cId="2169262290" sldId="307"/>
            <ac:picMk id="3078" creationId="{8A99A5F4-E8DE-D358-5A27-87FBB39BA2C3}"/>
          </ac:picMkLst>
        </pc:picChg>
      </pc:sldChg>
      <pc:sldChg chg="addSp delSp modSp add mod">
        <pc:chgData name="Irina Danila" userId="a3a4db412ff003f7" providerId="LiveId" clId="{9D056DFD-4D43-4137-B3CF-E1A2F4D14710}" dt="2024-02-29T20:22:32.692" v="3214" actId="20577"/>
        <pc:sldMkLst>
          <pc:docMk/>
          <pc:sldMk cId="1419966991" sldId="308"/>
        </pc:sldMkLst>
        <pc:spChg chg="add mod">
          <ac:chgData name="Irina Danila" userId="a3a4db412ff003f7" providerId="LiveId" clId="{9D056DFD-4D43-4137-B3CF-E1A2F4D14710}" dt="2024-02-29T20:21:59.301" v="3148" actId="1076"/>
          <ac:spMkLst>
            <pc:docMk/>
            <pc:sldMk cId="1419966991" sldId="308"/>
            <ac:spMk id="2" creationId="{604D5C1F-7CC8-F540-5A10-5EEEFA246610}"/>
          </ac:spMkLst>
        </pc:spChg>
        <pc:spChg chg="add mod">
          <ac:chgData name="Irina Danila" userId="a3a4db412ff003f7" providerId="LiveId" clId="{9D056DFD-4D43-4137-B3CF-E1A2F4D14710}" dt="2024-02-29T20:22:32.692" v="3214" actId="20577"/>
          <ac:spMkLst>
            <pc:docMk/>
            <pc:sldMk cId="1419966991" sldId="308"/>
            <ac:spMk id="3" creationId="{2777F901-25FB-1F10-A63C-C66EF1972A16}"/>
          </ac:spMkLst>
        </pc:spChg>
        <pc:spChg chg="del">
          <ac:chgData name="Irina Danila" userId="a3a4db412ff003f7" providerId="LiveId" clId="{9D056DFD-4D43-4137-B3CF-E1A2F4D14710}" dt="2024-02-29T20:19:44.826" v="2703" actId="478"/>
          <ac:spMkLst>
            <pc:docMk/>
            <pc:sldMk cId="1419966991" sldId="308"/>
            <ac:spMk id="5" creationId="{31A6BF71-7B91-2BCD-5AD1-F0BBCF6F66EC}"/>
          </ac:spMkLst>
        </pc:spChg>
        <pc:spChg chg="del">
          <ac:chgData name="Irina Danila" userId="a3a4db412ff003f7" providerId="LiveId" clId="{9D056DFD-4D43-4137-B3CF-E1A2F4D14710}" dt="2024-02-29T20:19:45.742" v="2704" actId="478"/>
          <ac:spMkLst>
            <pc:docMk/>
            <pc:sldMk cId="1419966991" sldId="308"/>
            <ac:spMk id="6" creationId="{AAAE5DFE-084A-39C1-9250-E334EC1434E5}"/>
          </ac:spMkLst>
        </pc:spChg>
        <pc:spChg chg="del">
          <ac:chgData name="Irina Danila" userId="a3a4db412ff003f7" providerId="LiveId" clId="{9D056DFD-4D43-4137-B3CF-E1A2F4D14710}" dt="2024-02-29T20:19:43.352" v="2701" actId="478"/>
          <ac:spMkLst>
            <pc:docMk/>
            <pc:sldMk cId="1419966991" sldId="308"/>
            <ac:spMk id="7" creationId="{548637D7-88F3-1379-8EE7-099287FD9869}"/>
          </ac:spMkLst>
        </pc:spChg>
        <pc:spChg chg="del">
          <ac:chgData name="Irina Danila" userId="a3a4db412ff003f7" providerId="LiveId" clId="{9D056DFD-4D43-4137-B3CF-E1A2F4D14710}" dt="2024-02-29T20:19:46.612" v="2705" actId="478"/>
          <ac:spMkLst>
            <pc:docMk/>
            <pc:sldMk cId="1419966991" sldId="308"/>
            <ac:spMk id="10" creationId="{43E9F175-E3FB-919B-CCC2-3064F9D7D7A7}"/>
          </ac:spMkLst>
        </pc:spChg>
        <pc:spChg chg="mod">
          <ac:chgData name="Irina Danila" userId="a3a4db412ff003f7" providerId="LiveId" clId="{9D056DFD-4D43-4137-B3CF-E1A2F4D14710}" dt="2024-02-29T20:21:57.123" v="3147" actId="1076"/>
          <ac:spMkLst>
            <pc:docMk/>
            <pc:sldMk cId="1419966991" sldId="308"/>
            <ac:spMk id="14" creationId="{67C762B9-C1E4-225C-FFBD-C0A9AB4641F3}"/>
          </ac:spMkLst>
        </pc:spChg>
        <pc:picChg chg="del">
          <ac:chgData name="Irina Danila" userId="a3a4db412ff003f7" providerId="LiveId" clId="{9D056DFD-4D43-4137-B3CF-E1A2F4D14710}" dt="2024-02-29T20:19:42.355" v="2700" actId="478"/>
          <ac:picMkLst>
            <pc:docMk/>
            <pc:sldMk cId="1419966991" sldId="308"/>
            <ac:picMk id="4" creationId="{181F6D1B-268A-0886-F6C0-E117DDF16B06}"/>
          </ac:picMkLst>
        </pc:picChg>
        <pc:picChg chg="del">
          <ac:chgData name="Irina Danila" userId="a3a4db412ff003f7" providerId="LiveId" clId="{9D056DFD-4D43-4137-B3CF-E1A2F4D14710}" dt="2024-02-29T20:19:43.886" v="2702" actId="478"/>
          <ac:picMkLst>
            <pc:docMk/>
            <pc:sldMk cId="1419966991" sldId="308"/>
            <ac:picMk id="9" creationId="{956CCAE2-AB72-A6EB-3C39-83CEC3498C14}"/>
          </ac:picMkLst>
        </pc:picChg>
        <pc:picChg chg="del mod">
          <ac:chgData name="Irina Danila" userId="a3a4db412ff003f7" providerId="LiveId" clId="{9D056DFD-4D43-4137-B3CF-E1A2F4D14710}" dt="2024-02-29T20:19:46.990" v="2707" actId="478"/>
          <ac:picMkLst>
            <pc:docMk/>
            <pc:sldMk cId="1419966991" sldId="308"/>
            <ac:picMk id="1026" creationId="{6EF003A3-AD86-B596-ED39-931EAE9F983B}"/>
          </ac:picMkLst>
        </pc:picChg>
        <pc:picChg chg="del">
          <ac:chgData name="Irina Danila" userId="a3a4db412ff003f7" providerId="LiveId" clId="{9D056DFD-4D43-4137-B3CF-E1A2F4D14710}" dt="2024-02-29T20:19:47.272" v="2708" actId="478"/>
          <ac:picMkLst>
            <pc:docMk/>
            <pc:sldMk cId="1419966991" sldId="308"/>
            <ac:picMk id="1028" creationId="{D09A639B-BA58-3176-F638-DE704AE22FA0}"/>
          </ac:picMkLst>
        </pc:picChg>
        <pc:picChg chg="add mod">
          <ac:chgData name="Irina Danila" userId="a3a4db412ff003f7" providerId="LiveId" clId="{9D056DFD-4D43-4137-B3CF-E1A2F4D14710}" dt="2024-02-29T20:21:53.584" v="3145" actId="1076"/>
          <ac:picMkLst>
            <pc:docMk/>
            <pc:sldMk cId="1419966991" sldId="308"/>
            <ac:picMk id="3078" creationId="{8A99A5F4-E8DE-D358-5A27-87FBB39BA2C3}"/>
          </ac:picMkLst>
        </pc:picChg>
      </pc:sldChg>
      <pc:sldChg chg="addSp delSp modSp add mod">
        <pc:chgData name="Irina Danila" userId="a3a4db412ff003f7" providerId="LiveId" clId="{9D056DFD-4D43-4137-B3CF-E1A2F4D14710}" dt="2024-02-29T20:28:14.890" v="3373" actId="1076"/>
        <pc:sldMkLst>
          <pc:docMk/>
          <pc:sldMk cId="3740021374" sldId="309"/>
        </pc:sldMkLst>
        <pc:spChg chg="mod">
          <ac:chgData name="Irina Danila" userId="a3a4db412ff003f7" providerId="LiveId" clId="{9D056DFD-4D43-4137-B3CF-E1A2F4D14710}" dt="2024-02-29T20:28:14.890" v="3373" actId="1076"/>
          <ac:spMkLst>
            <pc:docMk/>
            <pc:sldMk cId="3740021374" sldId="309"/>
            <ac:spMk id="2" creationId="{F397D3A7-9B98-1572-F667-8B65C4595EAA}"/>
          </ac:spMkLst>
        </pc:spChg>
        <pc:spChg chg="del mod">
          <ac:chgData name="Irina Danila" userId="a3a4db412ff003f7" providerId="LiveId" clId="{9D056DFD-4D43-4137-B3CF-E1A2F4D14710}" dt="2024-02-29T20:28:07.771" v="3370" actId="478"/>
          <ac:spMkLst>
            <pc:docMk/>
            <pc:sldMk cId="3740021374" sldId="309"/>
            <ac:spMk id="3" creationId="{3902CD83-C97F-284D-6575-477CEE296757}"/>
          </ac:spMkLst>
        </pc:spChg>
        <pc:spChg chg="mod">
          <ac:chgData name="Irina Danila" userId="a3a4db412ff003f7" providerId="LiveId" clId="{9D056DFD-4D43-4137-B3CF-E1A2F4D14710}" dt="2024-02-29T20:28:12.696" v="3372" actId="1076"/>
          <ac:spMkLst>
            <pc:docMk/>
            <pc:sldMk cId="3740021374" sldId="309"/>
            <ac:spMk id="14" creationId="{6F811136-9782-1C0B-6AA0-0EBE43B50FDB}"/>
          </ac:spMkLst>
        </pc:spChg>
        <pc:picChg chg="del">
          <ac:chgData name="Irina Danila" userId="a3a4db412ff003f7" providerId="LiveId" clId="{9D056DFD-4D43-4137-B3CF-E1A2F4D14710}" dt="2024-02-29T20:24:57.276" v="3296" actId="478"/>
          <ac:picMkLst>
            <pc:docMk/>
            <pc:sldMk cId="3740021374" sldId="309"/>
            <ac:picMk id="3078" creationId="{8376877C-834E-F330-8961-B9009B9A47C9}"/>
          </ac:picMkLst>
        </pc:picChg>
        <pc:picChg chg="add mod">
          <ac:chgData name="Irina Danila" userId="a3a4db412ff003f7" providerId="LiveId" clId="{9D056DFD-4D43-4137-B3CF-E1A2F4D14710}" dt="2024-02-29T20:28:10.822" v="3371" actId="1076"/>
          <ac:picMkLst>
            <pc:docMk/>
            <pc:sldMk cId="3740021374" sldId="309"/>
            <ac:picMk id="4098" creationId="{EE07D6C1-9089-7561-3DDE-CF3FE8F6DC36}"/>
          </ac:picMkLst>
        </pc:picChg>
      </pc:sldChg>
      <pc:sldChg chg="addSp delSp modSp add mod">
        <pc:chgData name="Irina Danila" userId="a3a4db412ff003f7" providerId="LiveId" clId="{9D056DFD-4D43-4137-B3CF-E1A2F4D14710}" dt="2024-02-29T20:35:28.663" v="3790" actId="1076"/>
        <pc:sldMkLst>
          <pc:docMk/>
          <pc:sldMk cId="2799116713" sldId="310"/>
        </pc:sldMkLst>
        <pc:spChg chg="del mod">
          <ac:chgData name="Irina Danila" userId="a3a4db412ff003f7" providerId="LiveId" clId="{9D056DFD-4D43-4137-B3CF-E1A2F4D14710}" dt="2024-02-29T20:34:34.453" v="3586" actId="478"/>
          <ac:spMkLst>
            <pc:docMk/>
            <pc:sldMk cId="2799116713" sldId="310"/>
            <ac:spMk id="2" creationId="{DF96E941-B047-3BFF-B01A-388056705990}"/>
          </ac:spMkLst>
        </pc:spChg>
        <pc:spChg chg="add mod">
          <ac:chgData name="Irina Danila" userId="a3a4db412ff003f7" providerId="LiveId" clId="{9D056DFD-4D43-4137-B3CF-E1A2F4D14710}" dt="2024-02-29T20:35:24.864" v="3788" actId="1076"/>
          <ac:spMkLst>
            <pc:docMk/>
            <pc:sldMk cId="2799116713" sldId="310"/>
            <ac:spMk id="5" creationId="{4779FA75-4EFA-8B8F-C44B-183BCBEF1FED}"/>
          </ac:spMkLst>
        </pc:spChg>
        <pc:spChg chg="mod">
          <ac:chgData name="Irina Danila" userId="a3a4db412ff003f7" providerId="LiveId" clId="{9D056DFD-4D43-4137-B3CF-E1A2F4D14710}" dt="2024-02-29T20:35:22.262" v="3787" actId="1076"/>
          <ac:spMkLst>
            <pc:docMk/>
            <pc:sldMk cId="2799116713" sldId="310"/>
            <ac:spMk id="14" creationId="{B0B1AD5C-B519-8DD1-9A85-D0E1D546AB61}"/>
          </ac:spMkLst>
        </pc:spChg>
        <pc:picChg chg="add mod">
          <ac:chgData name="Irina Danila" userId="a3a4db412ff003f7" providerId="LiveId" clId="{9D056DFD-4D43-4137-B3CF-E1A2F4D14710}" dt="2024-02-29T20:35:28.663" v="3790" actId="1076"/>
          <ac:picMkLst>
            <pc:docMk/>
            <pc:sldMk cId="2799116713" sldId="310"/>
            <ac:picMk id="4" creationId="{37F9C247-FCEC-1279-5BC6-99FB7D85E976}"/>
          </ac:picMkLst>
        </pc:picChg>
        <pc:picChg chg="del">
          <ac:chgData name="Irina Danila" userId="a3a4db412ff003f7" providerId="LiveId" clId="{9D056DFD-4D43-4137-B3CF-E1A2F4D14710}" dt="2024-02-29T20:32:36.626" v="3578" actId="478"/>
          <ac:picMkLst>
            <pc:docMk/>
            <pc:sldMk cId="2799116713" sldId="310"/>
            <ac:picMk id="4098" creationId="{6E6768FD-8DEB-FA12-D6B4-4E9B5FBC9AF9}"/>
          </ac:picMkLst>
        </pc:picChg>
        <pc:picChg chg="add mod">
          <ac:chgData name="Irina Danila" userId="a3a4db412ff003f7" providerId="LiveId" clId="{9D056DFD-4D43-4137-B3CF-E1A2F4D14710}" dt="2024-02-29T20:35:26.729" v="3789" actId="1076"/>
          <ac:picMkLst>
            <pc:docMk/>
            <pc:sldMk cId="2799116713" sldId="310"/>
            <ac:picMk id="6146" creationId="{3601C3FE-2DA8-27F9-689D-B054CA0AF1B1}"/>
          </ac:picMkLst>
        </pc:picChg>
      </pc:sldChg>
      <pc:sldChg chg="addSp delSp modSp add mod">
        <pc:chgData name="Irina Danila" userId="a3a4db412ff003f7" providerId="LiveId" clId="{9D056DFD-4D43-4137-B3CF-E1A2F4D14710}" dt="2024-02-29T21:37:02.120" v="4126" actId="20577"/>
        <pc:sldMkLst>
          <pc:docMk/>
          <pc:sldMk cId="71991489" sldId="311"/>
        </pc:sldMkLst>
        <pc:spChg chg="mod">
          <ac:chgData name="Irina Danila" userId="a3a4db412ff003f7" providerId="LiveId" clId="{9D056DFD-4D43-4137-B3CF-E1A2F4D14710}" dt="2024-02-29T20:35:49.201" v="3818" actId="27636"/>
          <ac:spMkLst>
            <pc:docMk/>
            <pc:sldMk cId="71991489" sldId="311"/>
            <ac:spMk id="2" creationId="{0D6F20DE-A34D-9A4B-C9B9-FD9D586B3834}"/>
          </ac:spMkLst>
        </pc:spChg>
        <pc:spChg chg="mod">
          <ac:chgData name="Irina Danila" userId="a3a4db412ff003f7" providerId="LiveId" clId="{9D056DFD-4D43-4137-B3CF-E1A2F4D14710}" dt="2024-02-29T21:37:02.120" v="4126" actId="20577"/>
          <ac:spMkLst>
            <pc:docMk/>
            <pc:sldMk cId="71991489" sldId="311"/>
            <ac:spMk id="5" creationId="{348CE77B-B8C3-0FF6-CBDD-2F592305A118}"/>
          </ac:spMkLst>
        </pc:spChg>
        <pc:picChg chg="del">
          <ac:chgData name="Irina Danila" userId="a3a4db412ff003f7" providerId="LiveId" clId="{9D056DFD-4D43-4137-B3CF-E1A2F4D14710}" dt="2024-02-29T20:35:33.409" v="3792" actId="478"/>
          <ac:picMkLst>
            <pc:docMk/>
            <pc:sldMk cId="71991489" sldId="311"/>
            <ac:picMk id="4" creationId="{AE0693E8-AD18-9DD5-4251-05D3AE1BFB0E}"/>
          </ac:picMkLst>
        </pc:picChg>
        <pc:picChg chg="add mod">
          <ac:chgData name="Irina Danila" userId="a3a4db412ff003f7" providerId="LiveId" clId="{9D056DFD-4D43-4137-B3CF-E1A2F4D14710}" dt="2024-02-29T20:35:44.615" v="3794" actId="1076"/>
          <ac:picMkLst>
            <pc:docMk/>
            <pc:sldMk cId="71991489" sldId="311"/>
            <ac:picMk id="6" creationId="{9B5D60D6-E9B7-F578-DCCE-899C8098BE50}"/>
          </ac:picMkLst>
        </pc:picChg>
      </pc:sldChg>
      <pc:sldChg chg="addSp delSp modSp add mod">
        <pc:chgData name="Irina Danila" userId="a3a4db412ff003f7" providerId="LiveId" clId="{9D056DFD-4D43-4137-B3CF-E1A2F4D14710}" dt="2024-02-29T20:40:18.781" v="3920" actId="20577"/>
        <pc:sldMkLst>
          <pc:docMk/>
          <pc:sldMk cId="3413238742" sldId="312"/>
        </pc:sldMkLst>
        <pc:spChg chg="mod">
          <ac:chgData name="Irina Danila" userId="a3a4db412ff003f7" providerId="LiveId" clId="{9D056DFD-4D43-4137-B3CF-E1A2F4D14710}" dt="2024-02-29T20:39:54.099" v="3889" actId="20577"/>
          <ac:spMkLst>
            <pc:docMk/>
            <pc:sldMk cId="3413238742" sldId="312"/>
            <ac:spMk id="2" creationId="{D99361DD-9E18-63D0-4041-74CA6D0C8AD0}"/>
          </ac:spMkLst>
        </pc:spChg>
        <pc:spChg chg="mod">
          <ac:chgData name="Irina Danila" userId="a3a4db412ff003f7" providerId="LiveId" clId="{9D056DFD-4D43-4137-B3CF-E1A2F4D14710}" dt="2024-02-29T20:40:18.781" v="3920" actId="20577"/>
          <ac:spMkLst>
            <pc:docMk/>
            <pc:sldMk cId="3413238742" sldId="312"/>
            <ac:spMk id="5" creationId="{30EA4947-3B83-7F7B-1DD6-21706A16280D}"/>
          </ac:spMkLst>
        </pc:spChg>
        <pc:picChg chg="add mod">
          <ac:chgData name="Irina Danila" userId="a3a4db412ff003f7" providerId="LiveId" clId="{9D056DFD-4D43-4137-B3CF-E1A2F4D14710}" dt="2024-02-29T20:39:48.280" v="3878" actId="1076"/>
          <ac:picMkLst>
            <pc:docMk/>
            <pc:sldMk cId="3413238742" sldId="312"/>
            <ac:picMk id="4" creationId="{61027EBC-EC08-3229-6354-7727935B24C7}"/>
          </ac:picMkLst>
        </pc:picChg>
        <pc:picChg chg="del">
          <ac:chgData name="Irina Danila" userId="a3a4db412ff003f7" providerId="LiveId" clId="{9D056DFD-4D43-4137-B3CF-E1A2F4D14710}" dt="2024-02-29T20:39:41.315" v="3875" actId="478"/>
          <ac:picMkLst>
            <pc:docMk/>
            <pc:sldMk cId="3413238742" sldId="312"/>
            <ac:picMk id="6" creationId="{0EBA8ABD-4E05-C646-34E1-19DF28D72904}"/>
          </ac:picMkLst>
        </pc:picChg>
      </pc:sldChg>
      <pc:sldChg chg="addSp delSp modSp add mod">
        <pc:chgData name="Irina Danila" userId="a3a4db412ff003f7" providerId="LiveId" clId="{9D056DFD-4D43-4137-B3CF-E1A2F4D14710}" dt="2024-02-29T20:41:08.650" v="3962" actId="20577"/>
        <pc:sldMkLst>
          <pc:docMk/>
          <pc:sldMk cId="1812250213" sldId="313"/>
        </pc:sldMkLst>
        <pc:spChg chg="mod">
          <ac:chgData name="Irina Danila" userId="a3a4db412ff003f7" providerId="LiveId" clId="{9D056DFD-4D43-4137-B3CF-E1A2F4D14710}" dt="2024-02-29T20:40:48.081" v="3930" actId="20577"/>
          <ac:spMkLst>
            <pc:docMk/>
            <pc:sldMk cId="1812250213" sldId="313"/>
            <ac:spMk id="2" creationId="{8216E5E0-2B6B-0054-82FC-6AED6A62B987}"/>
          </ac:spMkLst>
        </pc:spChg>
        <pc:spChg chg="mod">
          <ac:chgData name="Irina Danila" userId="a3a4db412ff003f7" providerId="LiveId" clId="{9D056DFD-4D43-4137-B3CF-E1A2F4D14710}" dt="2024-02-29T20:41:08.650" v="3962" actId="20577"/>
          <ac:spMkLst>
            <pc:docMk/>
            <pc:sldMk cId="1812250213" sldId="313"/>
            <ac:spMk id="5" creationId="{74B73E36-4644-AE57-DEC8-5EBA7D0C27FC}"/>
          </ac:spMkLst>
        </pc:spChg>
        <pc:picChg chg="add mod">
          <ac:chgData name="Irina Danila" userId="a3a4db412ff003f7" providerId="LiveId" clId="{9D056DFD-4D43-4137-B3CF-E1A2F4D14710}" dt="2024-02-29T20:40:44.797" v="3922" actId="1076"/>
          <ac:picMkLst>
            <pc:docMk/>
            <pc:sldMk cId="1812250213" sldId="313"/>
            <ac:picMk id="4" creationId="{F7F27365-3775-36BA-5B9C-90D0E9A9D508}"/>
          </ac:picMkLst>
        </pc:picChg>
        <pc:picChg chg="del">
          <ac:chgData name="Irina Danila" userId="a3a4db412ff003f7" providerId="LiveId" clId="{9D056DFD-4D43-4137-B3CF-E1A2F4D14710}" dt="2024-02-29T20:39:42.852" v="3876" actId="478"/>
          <ac:picMkLst>
            <pc:docMk/>
            <pc:sldMk cId="1812250213" sldId="313"/>
            <ac:picMk id="6" creationId="{721B274B-4537-E444-4FFC-B4716A78EE52}"/>
          </ac:picMkLst>
        </pc:picChg>
      </pc:sldChg>
      <pc:sldChg chg="new del">
        <pc:chgData name="Irina Danila" userId="a3a4db412ff003f7" providerId="LiveId" clId="{9D056DFD-4D43-4137-B3CF-E1A2F4D14710}" dt="2024-02-29T20:44:09.309" v="3967" actId="47"/>
        <pc:sldMkLst>
          <pc:docMk/>
          <pc:sldMk cId="2114697040" sldId="314"/>
        </pc:sldMkLst>
      </pc:sldChg>
      <pc:sldChg chg="addSp delSp modSp add mod modAnim">
        <pc:chgData name="Irina Danila" userId="a3a4db412ff003f7" providerId="LiveId" clId="{9D056DFD-4D43-4137-B3CF-E1A2F4D14710}" dt="2024-02-29T20:46:33.181" v="4056"/>
        <pc:sldMkLst>
          <pc:docMk/>
          <pc:sldMk cId="2396543830" sldId="314"/>
        </pc:sldMkLst>
        <pc:spChg chg="mod">
          <ac:chgData name="Irina Danila" userId="a3a4db412ff003f7" providerId="LiveId" clId="{9D056DFD-4D43-4137-B3CF-E1A2F4D14710}" dt="2024-02-29T20:46:02.353" v="4054" actId="20577"/>
          <ac:spMkLst>
            <pc:docMk/>
            <pc:sldMk cId="2396543830" sldId="314"/>
            <ac:spMk id="2" creationId="{9B3419EE-7C19-1FC3-25DA-27A0F3721BFC}"/>
          </ac:spMkLst>
        </pc:spChg>
        <pc:spChg chg="add del mod">
          <ac:chgData name="Irina Danila" userId="a3a4db412ff003f7" providerId="LiveId" clId="{9D056DFD-4D43-4137-B3CF-E1A2F4D14710}" dt="2024-02-29T20:45:47.899" v="4027" actId="1076"/>
          <ac:spMkLst>
            <pc:docMk/>
            <pc:sldMk cId="2396543830" sldId="314"/>
            <ac:spMk id="3" creationId="{9CD6970A-A54A-0A22-F924-BD388CDC8564}"/>
          </ac:spMkLst>
        </pc:spChg>
        <pc:picChg chg="del">
          <ac:chgData name="Irina Danila" userId="a3a4db412ff003f7" providerId="LiveId" clId="{9D056DFD-4D43-4137-B3CF-E1A2F4D14710}" dt="2024-02-29T20:45:38.381" v="4022" actId="478"/>
          <ac:picMkLst>
            <pc:docMk/>
            <pc:sldMk cId="2396543830" sldId="314"/>
            <ac:picMk id="7170" creationId="{F65C95AB-DE86-0B2E-6369-EE3ACD3A195B}"/>
          </ac:picMkLst>
        </pc:picChg>
        <pc:picChg chg="add del mod">
          <ac:chgData name="Irina Danila" userId="a3a4db412ff003f7" providerId="LiveId" clId="{9D056DFD-4D43-4137-B3CF-E1A2F4D14710}" dt="2024-02-29T20:45:47.899" v="4027" actId="1076"/>
          <ac:picMkLst>
            <pc:docMk/>
            <pc:sldMk cId="2396543830" sldId="314"/>
            <ac:picMk id="8196" creationId="{B9B5A7BA-2FEE-048C-AC27-564B99BB6EA0}"/>
          </ac:picMkLst>
        </pc:picChg>
      </pc:sldChg>
      <pc:sldChg chg="addSp delSp modSp add mod modAnim">
        <pc:chgData name="Irina Danila" userId="a3a4db412ff003f7" providerId="LiveId" clId="{9D056DFD-4D43-4137-B3CF-E1A2F4D14710}" dt="2024-02-29T20:47:40.837" v="4103"/>
        <pc:sldMkLst>
          <pc:docMk/>
          <pc:sldMk cId="2284458342" sldId="315"/>
        </pc:sldMkLst>
        <pc:spChg chg="mod">
          <ac:chgData name="Irina Danila" userId="a3a4db412ff003f7" providerId="LiveId" clId="{9D056DFD-4D43-4137-B3CF-E1A2F4D14710}" dt="2024-02-29T20:47:38.686" v="4102" actId="1076"/>
          <ac:spMkLst>
            <pc:docMk/>
            <pc:sldMk cId="2284458342" sldId="315"/>
            <ac:spMk id="2" creationId="{E8F9A09A-D2BA-BC7B-AB0E-7478B889ACE3}"/>
          </ac:spMkLst>
        </pc:spChg>
        <pc:picChg chg="del">
          <ac:chgData name="Irina Danila" userId="a3a4db412ff003f7" providerId="LiveId" clId="{9D056DFD-4D43-4137-B3CF-E1A2F4D14710}" dt="2024-02-29T20:47:12.762" v="4058" actId="478"/>
          <ac:picMkLst>
            <pc:docMk/>
            <pc:sldMk cId="2284458342" sldId="315"/>
            <ac:picMk id="7170" creationId="{8ECC92B0-7C42-49EA-1468-316BAA4BDB46}"/>
          </ac:picMkLst>
        </pc:picChg>
        <pc:picChg chg="add mod">
          <ac:chgData name="Irina Danila" userId="a3a4db412ff003f7" providerId="LiveId" clId="{9D056DFD-4D43-4137-B3CF-E1A2F4D14710}" dt="2024-02-29T20:47:19.887" v="4060" actId="1076"/>
          <ac:picMkLst>
            <pc:docMk/>
            <pc:sldMk cId="2284458342" sldId="315"/>
            <ac:picMk id="9218" creationId="{DAF9B2DD-B59F-1F61-E55E-044A4BACABF8}"/>
          </ac:picMkLst>
        </pc:picChg>
      </pc:sldChg>
      <pc:sldChg chg="addSp delSp modSp add mod">
        <pc:chgData name="Irina Danila" userId="a3a4db412ff003f7" providerId="LiveId" clId="{9D056DFD-4D43-4137-B3CF-E1A2F4D14710}" dt="2024-02-29T22:42:42.716" v="4811" actId="20577"/>
        <pc:sldMkLst>
          <pc:docMk/>
          <pc:sldMk cId="3980360295" sldId="316"/>
        </pc:sldMkLst>
        <pc:spChg chg="mod">
          <ac:chgData name="Irina Danila" userId="a3a4db412ff003f7" providerId="LiveId" clId="{9D056DFD-4D43-4137-B3CF-E1A2F4D14710}" dt="2024-02-29T22:42:19.632" v="4793" actId="20577"/>
          <ac:spMkLst>
            <pc:docMk/>
            <pc:sldMk cId="3980360295" sldId="316"/>
            <ac:spMk id="3" creationId="{5EA3F97D-3279-3C86-64A4-2DC18492FB1D}"/>
          </ac:spMkLst>
        </pc:spChg>
        <pc:spChg chg="mod">
          <ac:chgData name="Irina Danila" userId="a3a4db412ff003f7" providerId="LiveId" clId="{9D056DFD-4D43-4137-B3CF-E1A2F4D14710}" dt="2024-02-29T22:42:42.716" v="4811" actId="20577"/>
          <ac:spMkLst>
            <pc:docMk/>
            <pc:sldMk cId="3980360295" sldId="316"/>
            <ac:spMk id="5" creationId="{3188C7FC-DF7A-A141-37F2-31E022CC397C}"/>
          </ac:spMkLst>
        </pc:spChg>
        <pc:spChg chg="add del mod">
          <ac:chgData name="Irina Danila" userId="a3a4db412ff003f7" providerId="LiveId" clId="{9D056DFD-4D43-4137-B3CF-E1A2F4D14710}" dt="2024-02-29T22:09:19.186" v="4235" actId="478"/>
          <ac:spMkLst>
            <pc:docMk/>
            <pc:sldMk cId="3980360295" sldId="316"/>
            <ac:spMk id="6" creationId="{7D9E0509-9DB9-415C-C7EE-60489F4C2F3C}"/>
          </ac:spMkLst>
        </pc:spChg>
        <pc:picChg chg="del">
          <ac:chgData name="Irina Danila" userId="a3a4db412ff003f7" providerId="LiveId" clId="{9D056DFD-4D43-4137-B3CF-E1A2F4D14710}" dt="2024-02-29T22:09:12.682" v="4232" actId="478"/>
          <ac:picMkLst>
            <pc:docMk/>
            <pc:sldMk cId="3980360295" sldId="316"/>
            <ac:picMk id="8" creationId="{83F5D0DE-1F27-5CBA-8E97-B07AFC48E747}"/>
          </ac:picMkLst>
        </pc:picChg>
        <pc:picChg chg="add mod">
          <ac:chgData name="Irina Danila" userId="a3a4db412ff003f7" providerId="LiveId" clId="{9D056DFD-4D43-4137-B3CF-E1A2F4D14710}" dt="2024-02-29T22:14:53.620" v="4237" actId="1076"/>
          <ac:picMkLst>
            <pc:docMk/>
            <pc:sldMk cId="3980360295" sldId="316"/>
            <ac:picMk id="9" creationId="{9ED362C6-B585-431F-234E-9E0EE2248AC8}"/>
          </ac:picMkLst>
        </pc:picChg>
        <pc:picChg chg="add mod">
          <ac:chgData name="Irina Danila" userId="a3a4db412ff003f7" providerId="LiveId" clId="{9D056DFD-4D43-4137-B3CF-E1A2F4D14710}" dt="2024-02-29T22:17:11.848" v="4282" actId="1076"/>
          <ac:picMkLst>
            <pc:docMk/>
            <pc:sldMk cId="3980360295" sldId="316"/>
            <ac:picMk id="11" creationId="{6866E400-3A9C-6F66-ADA5-EEF7FB0F0F9F}"/>
          </ac:picMkLst>
        </pc:picChg>
        <pc:picChg chg="del">
          <ac:chgData name="Irina Danila" userId="a3a4db412ff003f7" providerId="LiveId" clId="{9D056DFD-4D43-4137-B3CF-E1A2F4D14710}" dt="2024-02-29T22:15:26.504" v="4249" actId="478"/>
          <ac:picMkLst>
            <pc:docMk/>
            <pc:sldMk cId="3980360295" sldId="316"/>
            <ac:picMk id="12" creationId="{AC3B174E-77D3-B227-EB89-476E93211306}"/>
          </ac:picMkLst>
        </pc:picChg>
      </pc:sldChg>
      <pc:sldChg chg="addSp delSp modSp add mod">
        <pc:chgData name="Irina Danila" userId="a3a4db412ff003f7" providerId="LiveId" clId="{9D056DFD-4D43-4137-B3CF-E1A2F4D14710}" dt="2024-02-29T22:45:09.691" v="4866" actId="1076"/>
        <pc:sldMkLst>
          <pc:docMk/>
          <pc:sldMk cId="774564804" sldId="317"/>
        </pc:sldMkLst>
        <pc:spChg chg="mod">
          <ac:chgData name="Irina Danila" userId="a3a4db412ff003f7" providerId="LiveId" clId="{9D056DFD-4D43-4137-B3CF-E1A2F4D14710}" dt="2024-02-29T22:43:29.940" v="4844" actId="1076"/>
          <ac:spMkLst>
            <pc:docMk/>
            <pc:sldMk cId="774564804" sldId="317"/>
            <ac:spMk id="3" creationId="{885BDDE3-1516-329D-00EE-510F926CE1BF}"/>
          </ac:spMkLst>
        </pc:spChg>
        <pc:spChg chg="del mod">
          <ac:chgData name="Irina Danila" userId="a3a4db412ff003f7" providerId="LiveId" clId="{9D056DFD-4D43-4137-B3CF-E1A2F4D14710}" dt="2024-02-29T22:45:01.210" v="4864" actId="478"/>
          <ac:spMkLst>
            <pc:docMk/>
            <pc:sldMk cId="774564804" sldId="317"/>
            <ac:spMk id="5" creationId="{00EA0AF7-3066-21AB-66CD-63072095FDE8}"/>
          </ac:spMkLst>
        </pc:spChg>
        <pc:spChg chg="add del mod">
          <ac:chgData name="Irina Danila" userId="a3a4db412ff003f7" providerId="LiveId" clId="{9D056DFD-4D43-4137-B3CF-E1A2F4D14710}" dt="2024-02-29T22:45:02.763" v="4865" actId="478"/>
          <ac:spMkLst>
            <pc:docMk/>
            <pc:sldMk cId="774564804" sldId="317"/>
            <ac:spMk id="7" creationId="{4233C767-4D24-5B4B-7B6D-326493BC9970}"/>
          </ac:spMkLst>
        </pc:spChg>
        <pc:picChg chg="add mod">
          <ac:chgData name="Irina Danila" userId="a3a4db412ff003f7" providerId="LiveId" clId="{9D056DFD-4D43-4137-B3CF-E1A2F4D14710}" dt="2024-02-29T22:45:09.691" v="4866" actId="1076"/>
          <ac:picMkLst>
            <pc:docMk/>
            <pc:sldMk cId="774564804" sldId="317"/>
            <ac:picMk id="6" creationId="{0B946D7E-04BD-84F1-51D7-BF0F61D28520}"/>
          </ac:picMkLst>
        </pc:picChg>
        <pc:picChg chg="del">
          <ac:chgData name="Irina Danila" userId="a3a4db412ff003f7" providerId="LiveId" clId="{9D056DFD-4D43-4137-B3CF-E1A2F4D14710}" dt="2024-02-29T22:43:34.223" v="4845" actId="478"/>
          <ac:picMkLst>
            <pc:docMk/>
            <pc:sldMk cId="774564804" sldId="317"/>
            <ac:picMk id="9" creationId="{25F6F182-CA8C-6394-D290-F9D4AF4BB8A1}"/>
          </ac:picMkLst>
        </pc:picChg>
        <pc:picChg chg="del">
          <ac:chgData name="Irina Danila" userId="a3a4db412ff003f7" providerId="LiveId" clId="{9D056DFD-4D43-4137-B3CF-E1A2F4D14710}" dt="2024-02-29T22:16:57.485" v="4279" actId="478"/>
          <ac:picMkLst>
            <pc:docMk/>
            <pc:sldMk cId="774564804" sldId="317"/>
            <ac:picMk id="11" creationId="{E7A1CCD2-95E5-EAC1-39B1-ED0109626A1D}"/>
          </ac:picMkLst>
        </pc:picChg>
      </pc:sldChg>
      <pc:sldChg chg="addSp delSp modSp add mod">
        <pc:chgData name="Irina Danila" userId="a3a4db412ff003f7" providerId="LiveId" clId="{9D056DFD-4D43-4137-B3CF-E1A2F4D14710}" dt="2024-02-29T22:44:03.680" v="4855" actId="20577"/>
        <pc:sldMkLst>
          <pc:docMk/>
          <pc:sldMk cId="2814935191" sldId="318"/>
        </pc:sldMkLst>
        <pc:spChg chg="mod">
          <ac:chgData name="Irina Danila" userId="a3a4db412ff003f7" providerId="LiveId" clId="{9D056DFD-4D43-4137-B3CF-E1A2F4D14710}" dt="2024-02-29T22:43:57.088" v="4851" actId="20577"/>
          <ac:spMkLst>
            <pc:docMk/>
            <pc:sldMk cId="2814935191" sldId="318"/>
            <ac:spMk id="3" creationId="{90F755AC-1B8F-BBF2-27BF-6EFF6A09E947}"/>
          </ac:spMkLst>
        </pc:spChg>
        <pc:spChg chg="mod">
          <ac:chgData name="Irina Danila" userId="a3a4db412ff003f7" providerId="LiveId" clId="{9D056DFD-4D43-4137-B3CF-E1A2F4D14710}" dt="2024-02-29T22:44:03.680" v="4855" actId="20577"/>
          <ac:spMkLst>
            <pc:docMk/>
            <pc:sldMk cId="2814935191" sldId="318"/>
            <ac:spMk id="5" creationId="{8150F59A-4EA1-F95B-3E8D-0C16D3A9541C}"/>
          </ac:spMkLst>
        </pc:spChg>
        <pc:picChg chg="del">
          <ac:chgData name="Irina Danila" userId="a3a4db412ff003f7" providerId="LiveId" clId="{9D056DFD-4D43-4137-B3CF-E1A2F4D14710}" dt="2024-02-29T22:20:56.008" v="4301" actId="478"/>
          <ac:picMkLst>
            <pc:docMk/>
            <pc:sldMk cId="2814935191" sldId="318"/>
            <ac:picMk id="6" creationId="{CA3F1A69-45F3-8533-44D1-C9A90F84EF16}"/>
          </ac:picMkLst>
        </pc:picChg>
        <pc:picChg chg="add mod">
          <ac:chgData name="Irina Danila" userId="a3a4db412ff003f7" providerId="LiveId" clId="{9D056DFD-4D43-4137-B3CF-E1A2F4D14710}" dt="2024-02-29T22:20:03.841" v="4300" actId="1076"/>
          <ac:picMkLst>
            <pc:docMk/>
            <pc:sldMk cId="2814935191" sldId="318"/>
            <ac:picMk id="7" creationId="{852F98CF-1333-9D4B-2B9E-55AC3AF9D676}"/>
          </ac:picMkLst>
        </pc:picChg>
        <pc:picChg chg="del">
          <ac:chgData name="Irina Danila" userId="a3a4db412ff003f7" providerId="LiveId" clId="{9D056DFD-4D43-4137-B3CF-E1A2F4D14710}" dt="2024-02-29T22:20:02.335" v="4299" actId="478"/>
          <ac:picMkLst>
            <pc:docMk/>
            <pc:sldMk cId="2814935191" sldId="318"/>
            <ac:picMk id="9" creationId="{62DD8E46-1C69-E00A-771A-2D708494C23F}"/>
          </ac:picMkLst>
        </pc:picChg>
        <pc:picChg chg="add mod">
          <ac:chgData name="Irina Danila" userId="a3a4db412ff003f7" providerId="LiveId" clId="{9D056DFD-4D43-4137-B3CF-E1A2F4D14710}" dt="2024-02-29T22:21:12.968" v="4316" actId="1076"/>
          <ac:picMkLst>
            <pc:docMk/>
            <pc:sldMk cId="2814935191" sldId="318"/>
            <ac:picMk id="10" creationId="{36D91103-A504-85BF-A10E-D981E1BEFDB6}"/>
          </ac:picMkLst>
        </pc:picChg>
      </pc:sldChg>
      <pc:sldChg chg="addSp delSp modSp add del mod">
        <pc:chgData name="Irina Danila" userId="a3a4db412ff003f7" providerId="LiveId" clId="{9D056DFD-4D43-4137-B3CF-E1A2F4D14710}" dt="2024-02-29T22:44:56.287" v="4863" actId="47"/>
        <pc:sldMkLst>
          <pc:docMk/>
          <pc:sldMk cId="3515129103" sldId="319"/>
        </pc:sldMkLst>
        <pc:spChg chg="mod">
          <ac:chgData name="Irina Danila" userId="a3a4db412ff003f7" providerId="LiveId" clId="{9D056DFD-4D43-4137-B3CF-E1A2F4D14710}" dt="2024-02-29T22:21:48.039" v="4330" actId="20577"/>
          <ac:spMkLst>
            <pc:docMk/>
            <pc:sldMk cId="3515129103" sldId="319"/>
            <ac:spMk id="3" creationId="{4F4322E0-9B60-5238-40C4-A063A27CF710}"/>
          </ac:spMkLst>
        </pc:spChg>
        <pc:spChg chg="add mod">
          <ac:chgData name="Irina Danila" userId="a3a4db412ff003f7" providerId="LiveId" clId="{9D056DFD-4D43-4137-B3CF-E1A2F4D14710}" dt="2024-02-29T22:40:46.508" v="4759" actId="1076"/>
          <ac:spMkLst>
            <pc:docMk/>
            <pc:sldMk cId="3515129103" sldId="319"/>
            <ac:spMk id="4" creationId="{60D838C5-7E97-9075-8A8B-36F22BBE9DE9}"/>
          </ac:spMkLst>
        </pc:spChg>
        <pc:spChg chg="del">
          <ac:chgData name="Irina Danila" userId="a3a4db412ff003f7" providerId="LiveId" clId="{9D056DFD-4D43-4137-B3CF-E1A2F4D14710}" dt="2024-02-29T22:22:04.298" v="4336" actId="478"/>
          <ac:spMkLst>
            <pc:docMk/>
            <pc:sldMk cId="3515129103" sldId="319"/>
            <ac:spMk id="5" creationId="{B0EB15B9-A10D-1F87-CA1C-5B774200122B}"/>
          </ac:spMkLst>
        </pc:spChg>
        <pc:spChg chg="add del mod">
          <ac:chgData name="Irina Danila" userId="a3a4db412ff003f7" providerId="LiveId" clId="{9D056DFD-4D43-4137-B3CF-E1A2F4D14710}" dt="2024-02-29T22:22:06.935" v="4337" actId="478"/>
          <ac:spMkLst>
            <pc:docMk/>
            <pc:sldMk cId="3515129103" sldId="319"/>
            <ac:spMk id="10" creationId="{EF55385A-C17A-983B-06F5-CF6B2ABBA282}"/>
          </ac:spMkLst>
        </pc:spChg>
        <pc:picChg chg="del">
          <ac:chgData name="Irina Danila" userId="a3a4db412ff003f7" providerId="LiveId" clId="{9D056DFD-4D43-4137-B3CF-E1A2F4D14710}" dt="2024-02-29T22:22:02.278" v="4335" actId="478"/>
          <ac:picMkLst>
            <pc:docMk/>
            <pc:sldMk cId="3515129103" sldId="319"/>
            <ac:picMk id="6" creationId="{77BD81D0-9A52-5970-A24B-240708356CAC}"/>
          </ac:picMkLst>
        </pc:picChg>
        <pc:picChg chg="add del mod">
          <ac:chgData name="Irina Danila" userId="a3a4db412ff003f7" providerId="LiveId" clId="{9D056DFD-4D43-4137-B3CF-E1A2F4D14710}" dt="2024-02-29T22:41:09.948" v="4762" actId="21"/>
          <ac:picMkLst>
            <pc:docMk/>
            <pc:sldMk cId="3515129103" sldId="319"/>
            <ac:picMk id="7" creationId="{CB117495-0B4F-E6FB-62B6-3AAFDEB3E1DA}"/>
          </ac:picMkLst>
        </pc:picChg>
        <pc:picChg chg="del">
          <ac:chgData name="Irina Danila" userId="a3a4db412ff003f7" providerId="LiveId" clId="{9D056DFD-4D43-4137-B3CF-E1A2F4D14710}" dt="2024-02-29T22:21:59.152" v="4333" actId="478"/>
          <ac:picMkLst>
            <pc:docMk/>
            <pc:sldMk cId="3515129103" sldId="319"/>
            <ac:picMk id="9" creationId="{9FB183E2-C4FD-0778-55D8-2BF205223932}"/>
          </ac:picMkLst>
        </pc:picChg>
      </pc:sldChg>
      <pc:sldChg chg="addSp delSp modSp add mod">
        <pc:chgData name="Irina Danila" userId="a3a4db412ff003f7" providerId="LiveId" clId="{9D056DFD-4D43-4137-B3CF-E1A2F4D14710}" dt="2024-02-29T22:44:52.480" v="4862" actId="1076"/>
        <pc:sldMkLst>
          <pc:docMk/>
          <pc:sldMk cId="1341441762" sldId="320"/>
        </pc:sldMkLst>
        <pc:spChg chg="mod">
          <ac:chgData name="Irina Danila" userId="a3a4db412ff003f7" providerId="LiveId" clId="{9D056DFD-4D43-4137-B3CF-E1A2F4D14710}" dt="2024-02-29T22:44:14.916" v="4857" actId="20577"/>
          <ac:spMkLst>
            <pc:docMk/>
            <pc:sldMk cId="1341441762" sldId="320"/>
            <ac:spMk id="3" creationId="{E99E38C7-5194-972E-0182-24C568677088}"/>
          </ac:spMkLst>
        </pc:spChg>
        <pc:spChg chg="mod">
          <ac:chgData name="Irina Danila" userId="a3a4db412ff003f7" providerId="LiveId" clId="{9D056DFD-4D43-4137-B3CF-E1A2F4D14710}" dt="2024-02-29T22:44:23.536" v="4859" actId="20577"/>
          <ac:spMkLst>
            <pc:docMk/>
            <pc:sldMk cId="1341441762" sldId="320"/>
            <ac:spMk id="5" creationId="{94F47D21-4186-F9E8-7098-EEA0506AC3A5}"/>
          </ac:spMkLst>
        </pc:spChg>
        <pc:picChg chg="add mod">
          <ac:chgData name="Irina Danila" userId="a3a4db412ff003f7" providerId="LiveId" clId="{9D056DFD-4D43-4137-B3CF-E1A2F4D14710}" dt="2024-02-29T22:41:12.491" v="4764"/>
          <ac:picMkLst>
            <pc:docMk/>
            <pc:sldMk cId="1341441762" sldId="320"/>
            <ac:picMk id="4" creationId="{CB117495-0B4F-E6FB-62B6-3AAFDEB3E1DA}"/>
          </ac:picMkLst>
        </pc:picChg>
        <pc:picChg chg="del">
          <ac:chgData name="Irina Danila" userId="a3a4db412ff003f7" providerId="LiveId" clId="{9D056DFD-4D43-4137-B3CF-E1A2F4D14710}" dt="2024-02-29T22:41:12.329" v="4763" actId="478"/>
          <ac:picMkLst>
            <pc:docMk/>
            <pc:sldMk cId="1341441762" sldId="320"/>
            <ac:picMk id="7" creationId="{757F9F8F-135E-A863-4047-39BCFFE52304}"/>
          </ac:picMkLst>
        </pc:picChg>
        <pc:picChg chg="add mod">
          <ac:chgData name="Irina Danila" userId="a3a4db412ff003f7" providerId="LiveId" clId="{9D056DFD-4D43-4137-B3CF-E1A2F4D14710}" dt="2024-02-29T22:44:52.480" v="4862" actId="1076"/>
          <ac:picMkLst>
            <pc:docMk/>
            <pc:sldMk cId="1341441762" sldId="320"/>
            <ac:picMk id="8" creationId="{8AB85AE5-4754-E325-1D84-907FBA924572}"/>
          </ac:picMkLst>
        </pc:picChg>
        <pc:picChg chg="del">
          <ac:chgData name="Irina Danila" userId="a3a4db412ff003f7" providerId="LiveId" clId="{9D056DFD-4D43-4137-B3CF-E1A2F4D14710}" dt="2024-02-29T22:44:44.784" v="4860" actId="478"/>
          <ac:picMkLst>
            <pc:docMk/>
            <pc:sldMk cId="1341441762" sldId="320"/>
            <ac:picMk id="10" creationId="{FA9D149B-5AF3-3EB3-226A-64B799076080}"/>
          </ac:picMkLst>
        </pc:picChg>
      </pc:sldChg>
      <pc:sldChg chg="modSp new del mod">
        <pc:chgData name="Irina Danila" userId="a3a4db412ff003f7" providerId="LiveId" clId="{9D056DFD-4D43-4137-B3CF-E1A2F4D14710}" dt="2024-03-01T09:59:15.281" v="4872" actId="47"/>
        <pc:sldMkLst>
          <pc:docMk/>
          <pc:sldMk cId="3178024079" sldId="321"/>
        </pc:sldMkLst>
        <pc:spChg chg="mod">
          <ac:chgData name="Irina Danila" userId="a3a4db412ff003f7" providerId="LiveId" clId="{9D056DFD-4D43-4137-B3CF-E1A2F4D14710}" dt="2024-03-01T09:59:14.087" v="4871" actId="27636"/>
          <ac:spMkLst>
            <pc:docMk/>
            <pc:sldMk cId="3178024079" sldId="321"/>
            <ac:spMk id="3" creationId="{DF1ECB68-97B2-1869-3B17-BED6EDCCF29B}"/>
          </ac:spMkLst>
        </pc:spChg>
      </pc:sldChg>
      <pc:sldChg chg="modSp add del mod">
        <pc:chgData name="Irina Danila" userId="a3a4db412ff003f7" providerId="LiveId" clId="{9D056DFD-4D43-4137-B3CF-E1A2F4D14710}" dt="2024-03-01T10:10:48.363" v="5152" actId="47"/>
        <pc:sldMkLst>
          <pc:docMk/>
          <pc:sldMk cId="3411484424" sldId="322"/>
        </pc:sldMkLst>
        <pc:spChg chg="mod">
          <ac:chgData name="Irina Danila" userId="a3a4db412ff003f7" providerId="LiveId" clId="{9D056DFD-4D43-4137-B3CF-E1A2F4D14710}" dt="2024-03-01T09:59:20.191" v="4887" actId="20577"/>
          <ac:spMkLst>
            <pc:docMk/>
            <pc:sldMk cId="3411484424" sldId="322"/>
            <ac:spMk id="14" creationId="{95B30AD5-0194-E3F0-1A8E-DA4158F032BC}"/>
          </ac:spMkLst>
        </pc:spChg>
      </pc:sldChg>
      <pc:sldChg chg="addSp delSp modSp add mod">
        <pc:chgData name="Irina Danila" userId="a3a4db412ff003f7" providerId="LiveId" clId="{9D056DFD-4D43-4137-B3CF-E1A2F4D14710}" dt="2024-03-01T10:11:27.340" v="5241" actId="20577"/>
        <pc:sldMkLst>
          <pc:docMk/>
          <pc:sldMk cId="3792832866" sldId="323"/>
        </pc:sldMkLst>
        <pc:spChg chg="mod">
          <ac:chgData name="Irina Danila" userId="a3a4db412ff003f7" providerId="LiveId" clId="{9D056DFD-4D43-4137-B3CF-E1A2F4D14710}" dt="2024-03-01T09:59:50.280" v="4984" actId="20577"/>
          <ac:spMkLst>
            <pc:docMk/>
            <pc:sldMk cId="3792832866" sldId="323"/>
            <ac:spMk id="2" creationId="{C1DBB8BA-3120-DB36-3F5B-6771D75EF82C}"/>
          </ac:spMkLst>
        </pc:spChg>
        <pc:spChg chg="mod">
          <ac:chgData name="Irina Danila" userId="a3a4db412ff003f7" providerId="LiveId" clId="{9D056DFD-4D43-4137-B3CF-E1A2F4D14710}" dt="2024-03-01T09:59:30.144" v="4903" actId="20577"/>
          <ac:spMkLst>
            <pc:docMk/>
            <pc:sldMk cId="3792832866" sldId="323"/>
            <ac:spMk id="3" creationId="{6F2014F4-2C1A-0105-1C0A-754F45E2AF72}"/>
          </ac:spMkLst>
        </pc:spChg>
        <pc:spChg chg="add mod">
          <ac:chgData name="Irina Danila" userId="a3a4db412ff003f7" providerId="LiveId" clId="{9D056DFD-4D43-4137-B3CF-E1A2F4D14710}" dt="2024-03-01T10:02:02.487" v="5097" actId="1076"/>
          <ac:spMkLst>
            <pc:docMk/>
            <pc:sldMk cId="3792832866" sldId="323"/>
            <ac:spMk id="4" creationId="{43DCAA31-82AC-66D8-62FC-C3A27FA48E72}"/>
          </ac:spMkLst>
        </pc:spChg>
        <pc:spChg chg="mod">
          <ac:chgData name="Irina Danila" userId="a3a4db412ff003f7" providerId="LiveId" clId="{9D056DFD-4D43-4137-B3CF-E1A2F4D14710}" dt="2024-03-01T09:59:35.583" v="4922" actId="20577"/>
          <ac:spMkLst>
            <pc:docMk/>
            <pc:sldMk cId="3792832866" sldId="323"/>
            <ac:spMk id="5" creationId="{F3BABAD0-2A54-CEE1-0C20-20E2CD33B20C}"/>
          </ac:spMkLst>
        </pc:spChg>
        <pc:spChg chg="add mod">
          <ac:chgData name="Irina Danila" userId="a3a4db412ff003f7" providerId="LiveId" clId="{9D056DFD-4D43-4137-B3CF-E1A2F4D14710}" dt="2024-03-01T10:11:27.340" v="5241" actId="20577"/>
          <ac:spMkLst>
            <pc:docMk/>
            <pc:sldMk cId="3792832866" sldId="323"/>
            <ac:spMk id="6" creationId="{0D16279F-C767-10FC-3BF0-65C173B51612}"/>
          </ac:spMkLst>
        </pc:spChg>
        <pc:picChg chg="del">
          <ac:chgData name="Irina Danila" userId="a3a4db412ff003f7" providerId="LiveId" clId="{9D056DFD-4D43-4137-B3CF-E1A2F4D14710}" dt="2024-03-01T09:59:37.803" v="4924" actId="478"/>
          <ac:picMkLst>
            <pc:docMk/>
            <pc:sldMk cId="3792832866" sldId="323"/>
            <ac:picMk id="9" creationId="{7C56BFE1-BBB2-D3C4-4DFD-9551B0A12719}"/>
          </ac:picMkLst>
        </pc:picChg>
        <pc:picChg chg="del">
          <ac:chgData name="Irina Danila" userId="a3a4db412ff003f7" providerId="LiveId" clId="{9D056DFD-4D43-4137-B3CF-E1A2F4D14710}" dt="2024-03-01T09:59:37.455" v="4923" actId="478"/>
          <ac:picMkLst>
            <pc:docMk/>
            <pc:sldMk cId="3792832866" sldId="323"/>
            <ac:picMk id="11" creationId="{6DDE8F45-AC4B-D71A-D64B-C0E3BBAA258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D5BA81-4364-4885-8658-127B4AAA07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EA860-69FE-4A3C-BA6F-20A747A301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98D05-E41C-43CD-BE47-676442F31382}" type="datetime1">
              <a:rPr lang="en-GB" smtClean="0"/>
              <a:t>01/03/2024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00D04-E4BD-448A-8AF9-5F8BDBD7D4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96F53-FD3B-4F5D-A836-B51206D69B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C5C21-2A6A-468F-8840-7DC37016A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8415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2E7C11-3AFE-4E28-A165-1E81C6B9BBB4}" type="datetime1">
              <a:rPr lang="en-GB" noProof="0" smtClean="0"/>
              <a:t>01/03/2024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485773-E831-40C3-B08E-FE9BDAA6938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5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61275-C666-A5FF-304F-F97E347A2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AECBB-7DA2-C6A6-CD44-EF6DEAFA7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4ED0C-B05F-4CC2-136A-91A9BFB72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B9F63-5DE6-B3EE-45EF-465DDE1AC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81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093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D03B-FA82-A161-3F74-716F79913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27EDB-319F-F4CD-D43F-2694A7304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2B2A49-B26D-B295-CD59-C2C550768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E475E-9CAA-008D-1833-E94250DA8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60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9EF8B-163C-8D48-E457-04CB9C24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52BB1-569C-E55F-41FF-AFAC274CC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578FF-5244-17FA-B7D0-5BC2E20C7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AB993-BC16-EB8D-0AD0-924E98A2E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07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B818-617B-7595-1AE3-87EA49DB0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1AC03-A6C7-AE6F-B48A-54C8AD680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BA351-F486-AC0C-EFEF-7E2430AD6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47BAC-8DA3-FD01-86E0-0559E34A1C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348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042C5-AF83-BF37-E527-94E59EB8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AF468D-CC61-DC8B-AD0E-252AD11AE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62123-47D0-693D-51E0-6B5D11B0B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4FFA2-F0A5-DFE3-919D-B9E8F3D20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37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153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65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FA76A-F71F-65A6-8432-60F7E4F91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56A68-5890-1C15-DB2C-FA0C525B1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DB213-1290-C2F9-A50F-3D5F6E4BA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774E-4215-43A1-7EE6-39B6C5753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9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2807-15EB-0C99-EA63-645DD882F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05504-DCF4-B04B-8DEB-70D12EF9E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8F344-5A08-F237-0C06-76616E0CD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CAC5F-C6C3-791B-7636-D8F4BE1BC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70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8221-9005-439A-E622-CE6A9BD64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9519D7-FECC-DCB6-73BD-F2A240AC3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4D52D1-D368-85E0-5795-132420CF3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503E6-0058-019E-F309-03B7D8AB4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019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41D29-D740-DDAB-B1C0-F79BC8FC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872FC-43B3-415C-FBED-1A0DA7B0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E9D21-6400-CBCA-7590-E352FB6C9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C00F4-E761-F1D8-E3ED-9B12AF28D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746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6DF0A-BE41-0FE7-3DAE-FEDBADEF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EB728-E1FF-08F9-3468-90C126CD9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24E1A-4968-932E-347F-0D0094821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6059F-7175-C130-E09B-BEAC97F3A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05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1738C-FC73-427B-E497-676F8BB4F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E98E61-C72E-2F10-E612-3E347427A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C3537C-F797-42B7-0446-34DF9379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826F6-09DF-E1B6-C655-741E182AEB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89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DE930-99C3-B1D8-0D87-227BF97C4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E2D56-A110-BDEE-89CD-8003E4521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159B0-DDF6-1B7D-31E5-E03070567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1A8E3-A9D2-F766-0439-86597E93C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927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5D4EE-3653-9218-C642-D2C6BCAFF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F59276-E84D-E625-E176-E350EDAE5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D1B9E8-4C2E-A61A-7D76-9B3F7E9A9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A2951-B63D-5BAE-7F39-A0AF6FB23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0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en-GB" noProof="0" smtClean="0"/>
              <a:t>‹#›</a:t>
            </a:fld>
            <a:endParaRPr lang="en-GB" noProof="0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 rtl="0">
              <a:tabLst>
                <a:tab pos="3370263" algn="l"/>
              </a:tabLst>
            </a:pPr>
            <a:r>
              <a:rPr lang="en-US" sz="4000" noProof="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GB" sz="4000" noProof="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ctr"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en-GB" noProof="0" smtClean="0"/>
              <a:t>‹#›</a:t>
            </a:fld>
            <a:endParaRPr lang="en-GB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>
            <a:normAutofit/>
          </a:bodyPr>
          <a:lstStyle/>
          <a:p>
            <a:pPr algn="r" rtl="0"/>
            <a:r>
              <a:rPr lang="en-US" noProof="0"/>
              <a:t>Click to edit Master title style</a:t>
            </a:r>
            <a:endParaRPr lang="en-GB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GB" noProof="0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rtlCol="0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rtlCol="0"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 rtl="0"/>
            <a:r>
              <a:rPr lang="en-GB" noProof="0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20XX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r" rtl="0"/>
            <a:r>
              <a:rPr lang="en-US" sz="4000" noProof="0"/>
              <a:t>Click to edit Master title style</a:t>
            </a:r>
            <a:endParaRPr lang="en-GB" sz="4000" noProof="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algn="l" rtl="0"/>
            <a:r>
              <a:rPr lang="en-US" sz="1600" noProof="0"/>
              <a:t>Click to edit Master subtitle style</a:t>
            </a:r>
            <a:endParaRPr lang="en-GB" sz="1600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 rtlCol="0">
            <a:normAutofit fontScale="90000"/>
          </a:bodyPr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sz="1600" noProof="0"/>
              <a:t>Click to edit Master subtitle style</a:t>
            </a:r>
            <a:endParaRPr lang="en-GB" sz="1600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rtlCol="0" anchor="t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en-GB" dirty="0"/>
              <a:t>Mushrooms!!!</a:t>
            </a:r>
          </a:p>
        </p:txBody>
      </p:sp>
      <p:pic>
        <p:nvPicPr>
          <p:cNvPr id="8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90C9-B21D-A280-3E42-8DE4A2188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35" y="399519"/>
            <a:ext cx="5316166" cy="853548"/>
          </a:xfrm>
        </p:spPr>
        <p:txBody>
          <a:bodyPr>
            <a:normAutofit/>
          </a:bodyPr>
          <a:lstStyle/>
          <a:p>
            <a:r>
              <a:rPr lang="en-US" dirty="0"/>
              <a:t>Odor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43616-A61C-1B8F-66A3-C2A4CDD13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415" y="1567225"/>
            <a:ext cx="3669806" cy="4789125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D4D4D4"/>
                </a:solidFill>
                <a:effectLst/>
              </a:rPr>
              <a:t>almond=a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D4D4D4"/>
                </a:solidFill>
                <a:effectLst/>
              </a:rPr>
              <a:t>anise=l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D4D4D4"/>
                </a:solidFill>
                <a:effectLst/>
              </a:rPr>
              <a:t>creosote=c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D4D4D4"/>
                </a:solidFill>
                <a:effectLst/>
              </a:rPr>
              <a:t>fishy=y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D4D4D4"/>
                </a:solidFill>
                <a:effectLst/>
              </a:rPr>
              <a:t>foul=f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D4D4D4"/>
                </a:solidFill>
                <a:effectLst/>
              </a:rPr>
              <a:t>musty=m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D4D4D4"/>
                </a:solidFill>
                <a:effectLst/>
              </a:rPr>
              <a:t>none=n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D4D4D4"/>
                </a:solidFill>
                <a:effectLst/>
              </a:rPr>
              <a:t>pungent=p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D4D4D4"/>
                </a:solidFill>
                <a:effectLst/>
              </a:rPr>
              <a:t>spicy=s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BF3D45-08BC-F631-A176-36B69A71E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10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78CC4-C0B1-A007-D996-31C8FCE2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34" y="52012"/>
            <a:ext cx="6527799" cy="67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06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FBA3-1682-5D1E-F208-2CA1B28DB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637" y="345097"/>
            <a:ext cx="10890565" cy="589966"/>
          </a:xfrm>
        </p:spPr>
        <p:txBody>
          <a:bodyPr/>
          <a:lstStyle/>
          <a:p>
            <a:r>
              <a:rPr lang="en-US" dirty="0"/>
              <a:t>Mushroom odor in edible vs poisonous 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734C8-D075-0F9E-7756-56D982398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7A2249-7E0E-090A-C666-843B0CC64E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93EF5E-038B-682D-7482-58B6BC44E1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421489-F4EF-7379-8995-8979834CE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/>
              <a:t>Sample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20D28C-5517-B335-52C8-6B65DB748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11</a:t>
            </a:fld>
            <a:endParaRPr lang="en-GB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54F183-0E45-367D-C9DF-D2C1D7833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62" y="1222375"/>
            <a:ext cx="112585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C759-F85E-8E15-3B7F-042A56986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267" y="497382"/>
            <a:ext cx="10890565" cy="589966"/>
          </a:xfrm>
        </p:spPr>
        <p:txBody>
          <a:bodyPr/>
          <a:lstStyle/>
          <a:p>
            <a:r>
              <a:rPr lang="en-US" dirty="0"/>
              <a:t>Sunburst chart of odor in edible vs poisonous mushrooms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43D98-C55E-6CA3-1B0D-660CBE8A1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77958A7-5EB5-1B97-2850-6CEAE0458F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916" r="25916"/>
          <a:stretch>
            <a:fillRect/>
          </a:stretch>
        </p:blipFill>
        <p:spPr>
          <a:xfrm>
            <a:off x="1916683" y="1584052"/>
            <a:ext cx="8358634" cy="495486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20C9D9-17FD-19AE-31C0-B2DF3574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7173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AC12-E8D2-8735-BB01-2AA53004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75" y="392507"/>
            <a:ext cx="4033525" cy="2028960"/>
          </a:xfrm>
        </p:spPr>
        <p:txBody>
          <a:bodyPr>
            <a:normAutofit/>
          </a:bodyPr>
          <a:lstStyle/>
          <a:p>
            <a:r>
              <a:rPr lang="en-US" dirty="0"/>
              <a:t>Odor correlation with mushroom safety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C3547F-825F-082B-3B51-ABB4A6739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/>
              <a:t>Sample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20DAC1-D18F-C1E8-C004-5D5BDCC32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13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81BA7-03CF-1262-0D6A-D38D272CECBE}"/>
              </a:ext>
            </a:extLst>
          </p:cNvPr>
          <p:cNvSpPr txBox="1"/>
          <p:nvPr/>
        </p:nvSpPr>
        <p:spPr>
          <a:xfrm>
            <a:off x="667501" y="3096247"/>
            <a:ext cx="33690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We can see a very strong (0.8) correlation between edible and having no smell – this makes sense given the pie charts we’ve seen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We can also see a strong correlation (0.6) between poisonous and foul smell – also tracks with the pie chart 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164C86-0F33-1FF1-13B4-72A07A98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732" y="0"/>
            <a:ext cx="7514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6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9AF7-D328-FB55-5023-999BDB24E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FFE3176-F612-697A-B377-53F003434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14</a:t>
            </a:fld>
            <a:endParaRPr lang="en-GB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86ED7F9-BB77-74AB-D3E2-1F392D11590E}"/>
              </a:ext>
            </a:extLst>
          </p:cNvPr>
          <p:cNvSpPr txBox="1">
            <a:spLocks/>
          </p:cNvSpPr>
          <p:nvPr/>
        </p:nvSpPr>
        <p:spPr>
          <a:xfrm>
            <a:off x="9002238" y="736599"/>
            <a:ext cx="2825694" cy="89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Gills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8583E-5AE0-8D68-FC19-F87F8235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4214"/>
            <a:ext cx="8280400" cy="1573276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AD08632E-B648-72BE-8924-10A89E4404D6}"/>
              </a:ext>
            </a:extLst>
          </p:cNvPr>
          <p:cNvSpPr txBox="1">
            <a:spLocks/>
          </p:cNvSpPr>
          <p:nvPr/>
        </p:nvSpPr>
        <p:spPr>
          <a:xfrm>
            <a:off x="0" y="2193829"/>
            <a:ext cx="2700867" cy="682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/>
              <a:t>Gill spacing</a:t>
            </a:r>
            <a:endParaRPr lang="en-GB" sz="3000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E81CC1D-CAB4-288F-FE9D-C8C8E20AE7BA}"/>
              </a:ext>
            </a:extLst>
          </p:cNvPr>
          <p:cNvSpPr txBox="1">
            <a:spLocks/>
          </p:cNvSpPr>
          <p:nvPr/>
        </p:nvSpPr>
        <p:spPr>
          <a:xfrm>
            <a:off x="0" y="4564725"/>
            <a:ext cx="4588934" cy="911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Gill size – broad or narrow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B6435C-B365-CA96-F529-E2A925DCCA70}"/>
              </a:ext>
            </a:extLst>
          </p:cNvPr>
          <p:cNvSpPr txBox="1">
            <a:spLocks/>
          </p:cNvSpPr>
          <p:nvPr/>
        </p:nvSpPr>
        <p:spPr>
          <a:xfrm>
            <a:off x="0" y="13160"/>
            <a:ext cx="8280400" cy="723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Gill attachment – attached, notched, descending, free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FD959-5272-FF36-5EBF-49E493A3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13120"/>
            <a:ext cx="4286250" cy="1704975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1BEE67CC-F92B-4575-74C1-CDBD9AF6BDD6}"/>
              </a:ext>
            </a:extLst>
          </p:cNvPr>
          <p:cNvSpPr txBox="1">
            <a:spLocks/>
          </p:cNvSpPr>
          <p:nvPr/>
        </p:nvSpPr>
        <p:spPr>
          <a:xfrm>
            <a:off x="0" y="5718159"/>
            <a:ext cx="11421532" cy="911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Gill colour – same as cap colour with the addition of black and orange</a:t>
            </a:r>
            <a:endParaRPr lang="en-GB" dirty="0"/>
          </a:p>
        </p:txBody>
      </p:sp>
      <p:pic>
        <p:nvPicPr>
          <p:cNvPr id="1026" name="Picture 2" descr="Focus on nature: Egghead mottlegill — the dung mushroom | Free | apg-wi.com">
            <a:extLst>
              <a:ext uri="{FF2B5EF4-FFF2-40B4-BE49-F238E27FC236}">
                <a16:creationId xmlns:a16="http://schemas.microsoft.com/office/drawing/2014/main" id="{D41E6514-6505-6BBD-2410-C9596BE1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967" y="4173863"/>
            <a:ext cx="1909572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cena leaiana, the orange Mycena, Tom Volk's Fungus of the Month for  September 2005">
            <a:extLst>
              <a:ext uri="{FF2B5EF4-FFF2-40B4-BE49-F238E27FC236}">
                <a16:creationId xmlns:a16="http://schemas.microsoft.com/office/drawing/2014/main" id="{B4DA2B42-5CC2-CAE6-4F2F-B51FA5B2D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932" y="4402794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55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74C0-22FA-3211-DCD0-BEBBE75A5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8D5FE-C996-535A-46B1-E670FEB08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75" y="392507"/>
            <a:ext cx="4033525" cy="2028960"/>
          </a:xfrm>
        </p:spPr>
        <p:txBody>
          <a:bodyPr>
            <a:normAutofit/>
          </a:bodyPr>
          <a:lstStyle/>
          <a:p>
            <a:r>
              <a:rPr lang="en-US" dirty="0"/>
              <a:t>Gill feature correlation with mushroom safety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A6F987-FC5F-20AE-ACDB-25672E912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/>
              <a:t>Sample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948FED-6740-FE94-E97D-080A3D036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15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83A33-D8AC-6DFE-E321-543D92B49B7F}"/>
              </a:ext>
            </a:extLst>
          </p:cNvPr>
          <p:cNvSpPr txBox="1"/>
          <p:nvPr/>
        </p:nvSpPr>
        <p:spPr>
          <a:xfrm>
            <a:off x="667501" y="3096247"/>
            <a:ext cx="3369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Moderate correlation between edible and broad gill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Moderate correlation between poisonous and narrow gill size as well as buff gill colour  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1FE96-2E88-4CA8-3A31-8CF464F5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44" y="0"/>
            <a:ext cx="7505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64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F86A-CC27-469A-CC52-9341701F0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717" y="434841"/>
            <a:ext cx="10890565" cy="589966"/>
          </a:xfrm>
        </p:spPr>
        <p:txBody>
          <a:bodyPr/>
          <a:lstStyle/>
          <a:p>
            <a:r>
              <a:rPr lang="en-US" dirty="0"/>
              <a:t>Gill attachment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20F85-E055-ED07-F2A8-EF592E292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687" y="1016915"/>
            <a:ext cx="7910623" cy="44763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Even though there are 4 possible values, we only have 2 in our data set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C710FA-E5D0-B3EC-6446-2E32AEB96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16</a:t>
            </a:fld>
            <a:endParaRPr lang="en-GB" noProof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338997-DB99-BB19-B8BF-788DA55E0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71" y="1738312"/>
            <a:ext cx="4581525" cy="4800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4CC251-3410-B824-BA9D-18C06EBE7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315" y="1738312"/>
            <a:ext cx="4581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64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6A58A-0942-A76D-EEDE-EFA984516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A0DB-AD6B-1966-32B4-1C4D01835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717" y="434841"/>
            <a:ext cx="10890565" cy="589966"/>
          </a:xfrm>
        </p:spPr>
        <p:txBody>
          <a:bodyPr/>
          <a:lstStyle/>
          <a:p>
            <a:r>
              <a:rPr lang="en-US" dirty="0"/>
              <a:t>Gill spacing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BF851-7748-05AB-1D3B-54D88FB57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687" y="1016915"/>
            <a:ext cx="7910623" cy="4476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 values possible, but only 2 in our samples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7D6F85-EB9A-615B-5031-354CA693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17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B8897-A79E-145E-DB92-7D6627DA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1" y="1729845"/>
            <a:ext cx="4581525" cy="480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A467B6-FEB2-C1F4-7801-1339CAAA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837" y="1729845"/>
            <a:ext cx="4581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2636-6242-3B85-D08F-FFA59014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AD76-D5EE-33F5-87A2-4805FE2FA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717" y="434841"/>
            <a:ext cx="10890565" cy="589966"/>
          </a:xfrm>
        </p:spPr>
        <p:txBody>
          <a:bodyPr/>
          <a:lstStyle/>
          <a:p>
            <a:r>
              <a:rPr lang="en-US" dirty="0"/>
              <a:t>Gill size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D4E49-1BB6-0DC6-91DD-B8CB2E992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687" y="1016915"/>
            <a:ext cx="7910623" cy="4476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 values possible, but only 2 in our samples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B283FB-EC2D-4E75-6590-E929F3B34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18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DE1A7-C1C2-3E99-7755-A61B0117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70" y="1729845"/>
            <a:ext cx="4581525" cy="480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D968DE-8770-26B5-E0E5-96C1E6FA5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37" y="1738312"/>
            <a:ext cx="48101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8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E9705-C9DB-1D3A-46F7-A1CBB2F16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75B0-47AB-FEE7-ECB9-6BFFAF4B2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715" y="161649"/>
            <a:ext cx="10890565" cy="589966"/>
          </a:xfrm>
        </p:spPr>
        <p:txBody>
          <a:bodyPr/>
          <a:lstStyle/>
          <a:p>
            <a:r>
              <a:rPr lang="en-US" dirty="0"/>
              <a:t>Gill colour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C3A59-2993-1C9B-258B-39E4D401A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933" y="751615"/>
            <a:ext cx="10473267" cy="4845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can see a lot of poisonous mushrooms have buff gills, whereas edible are more evenly distributed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E5CB7C-E5FC-8570-9EFB-D8A9247B5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19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FCC92-05E3-E68B-3C0C-2623CC8D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2" y="1449791"/>
            <a:ext cx="5215467" cy="5360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4554A-9A4E-63C0-A754-0B4E1303C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04" y="1449791"/>
            <a:ext cx="5215467" cy="53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1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83535-CA3B-C10A-9776-2E533348C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9A09A-D2BA-BC7B-AB0E-7478B889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32" y="651933"/>
            <a:ext cx="3467102" cy="3348569"/>
          </a:xfrm>
        </p:spPr>
        <p:txBody>
          <a:bodyPr/>
          <a:lstStyle/>
          <a:p>
            <a:r>
              <a:rPr lang="en-US" dirty="0"/>
              <a:t>Parasol mushroom or Macrolepiota </a:t>
            </a:r>
            <a:r>
              <a:rPr lang="en-US" dirty="0" err="1"/>
              <a:t>procera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272C5C-AEB2-D379-E874-1E2685358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2</a:t>
            </a:fld>
            <a:endParaRPr lang="en-GB" noProof="0" dirty="0"/>
          </a:p>
        </p:txBody>
      </p:sp>
      <p:pic>
        <p:nvPicPr>
          <p:cNvPr id="9218" name="Picture 2" descr="Macrolepiota procera, Parasol Mushroom, identification">
            <a:extLst>
              <a:ext uri="{FF2B5EF4-FFF2-40B4-BE49-F238E27FC236}">
                <a16:creationId xmlns:a16="http://schemas.microsoft.com/office/drawing/2014/main" id="{DAF9B2DD-B59F-1F61-E55E-044A4BACA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166" y="85725"/>
            <a:ext cx="5715000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45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19706-1876-F8EF-34BD-47BD8B24D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417C08D-3CEB-33BC-2D06-24CFF635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6607E143-4D17-1FBA-09CC-CC74E6F5A49D}"/>
              </a:ext>
            </a:extLst>
          </p:cNvPr>
          <p:cNvSpPr txBox="1">
            <a:spLocks/>
          </p:cNvSpPr>
          <p:nvPr/>
        </p:nvSpPr>
        <p:spPr>
          <a:xfrm>
            <a:off x="9101666" y="43942"/>
            <a:ext cx="2825694" cy="89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Stalk</a:t>
            </a:r>
            <a:endParaRPr lang="en-GB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ED62587-2A6B-E4CE-D3C2-83B7E45D474A}"/>
              </a:ext>
            </a:extLst>
          </p:cNvPr>
          <p:cNvSpPr txBox="1">
            <a:spLocks/>
          </p:cNvSpPr>
          <p:nvPr/>
        </p:nvSpPr>
        <p:spPr>
          <a:xfrm>
            <a:off x="0" y="13160"/>
            <a:ext cx="9017000" cy="1360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Stalk shape – enlarging or tapering</a:t>
            </a:r>
          </a:p>
          <a:p>
            <a:pPr algn="l"/>
            <a:r>
              <a:rPr lang="en-US" sz="2800" dirty="0"/>
              <a:t>Stalk root – bulbous, club, cup, equal, rhizomorphs, rooted, missing values</a:t>
            </a:r>
            <a:endParaRPr lang="en-GB" sz="2800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5F9ECE9-730F-AC54-BD54-899BABAB3217}"/>
              </a:ext>
            </a:extLst>
          </p:cNvPr>
          <p:cNvSpPr txBox="1">
            <a:spLocks/>
          </p:cNvSpPr>
          <p:nvPr/>
        </p:nvSpPr>
        <p:spPr>
          <a:xfrm>
            <a:off x="19872" y="4101462"/>
            <a:ext cx="8771467" cy="911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/>
              <a:t>Stalk surface texture above and below ring – fibrous, scaly, silky, smooth</a:t>
            </a:r>
            <a:endParaRPr lang="en-GB" sz="2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9A324-1899-814F-F06E-8FD5B6DE1917}"/>
              </a:ext>
            </a:extLst>
          </p:cNvPr>
          <p:cNvSpPr txBox="1">
            <a:spLocks/>
          </p:cNvSpPr>
          <p:nvPr/>
        </p:nvSpPr>
        <p:spPr>
          <a:xfrm>
            <a:off x="0" y="13160"/>
            <a:ext cx="8280400" cy="723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800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90E7F9A-BB68-9816-D5D4-90AC6C63DDE2}"/>
              </a:ext>
            </a:extLst>
          </p:cNvPr>
          <p:cNvSpPr txBox="1">
            <a:spLocks/>
          </p:cNvSpPr>
          <p:nvPr/>
        </p:nvSpPr>
        <p:spPr>
          <a:xfrm>
            <a:off x="0" y="6083285"/>
            <a:ext cx="11421532" cy="911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/>
              <a:t>Stalk colour above and below ring</a:t>
            </a:r>
            <a:endParaRPr lang="en-GB" sz="2400" dirty="0"/>
          </a:p>
        </p:txBody>
      </p:sp>
      <p:pic>
        <p:nvPicPr>
          <p:cNvPr id="2050" name="Picture 2" descr="Mushroom Identification Basics - Yellow Elanor">
            <a:extLst>
              <a:ext uri="{FF2B5EF4-FFF2-40B4-BE49-F238E27FC236}">
                <a16:creationId xmlns:a16="http://schemas.microsoft.com/office/drawing/2014/main" id="{065FAEF9-4D9C-948E-0242-ED5F09E7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592" y="932401"/>
            <a:ext cx="3315229" cy="354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85C67-D7EB-6891-50B9-5DC4F716B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8604"/>
            <a:ext cx="10174120" cy="149563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8922AF-86E7-9540-B93A-099AF44F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50" y="957672"/>
            <a:ext cx="4756934" cy="16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2F5252-3F45-516E-4CA8-7F72DD4CC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2" y="2559173"/>
            <a:ext cx="5388156" cy="1859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51DDA7-FCDF-DEE3-A255-D2B3AE8B9F9E}"/>
              </a:ext>
            </a:extLst>
          </p:cNvPr>
          <p:cNvSpPr txBox="1"/>
          <p:nvPr/>
        </p:nvSpPr>
        <p:spPr>
          <a:xfrm>
            <a:off x="5710766" y="2648644"/>
            <a:ext cx="2689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For some reason stalk shape and root are separate values, though the information I could find doesn’t seem to differentiate too strongly between them</a:t>
            </a:r>
            <a:endParaRPr lang="en-GB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4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579F-8994-3721-A7DA-FFF006B3B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4364-016D-EA15-2E9F-99695D254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76" y="392507"/>
            <a:ext cx="4003812" cy="2703740"/>
          </a:xfrm>
        </p:spPr>
        <p:txBody>
          <a:bodyPr>
            <a:normAutofit fontScale="90000"/>
          </a:bodyPr>
          <a:lstStyle/>
          <a:p>
            <a:r>
              <a:rPr lang="en-US" dirty="0"/>
              <a:t>Stalk shape, root, surface above and below ring correlation with mushroom safety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753DBA-07D1-6189-6726-0DFF4FEFD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/>
              <a:t>Sample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CE19DC-0E52-60AC-BA55-9D8256012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21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AAB41-010B-53C6-B372-F2DBD0F0A737}"/>
              </a:ext>
            </a:extLst>
          </p:cNvPr>
          <p:cNvSpPr txBox="1"/>
          <p:nvPr/>
        </p:nvSpPr>
        <p:spPr>
          <a:xfrm>
            <a:off x="652646" y="3244334"/>
            <a:ext cx="3369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Moderate correlation between edible mushrooms and smooth texture above 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Moderate correlation between poisonous mushrooms and silky texture above and below ring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C3361-62CC-68C7-0A9B-32643C89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78" y="0"/>
            <a:ext cx="7464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1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55B1A-863D-3C02-26C0-D8154188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35A6-C008-F788-F21C-7F56BC6EA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42" y="341707"/>
            <a:ext cx="4033525" cy="2028960"/>
          </a:xfrm>
        </p:spPr>
        <p:txBody>
          <a:bodyPr>
            <a:normAutofit fontScale="90000"/>
          </a:bodyPr>
          <a:lstStyle/>
          <a:p>
            <a:r>
              <a:rPr lang="en-US" dirty="0"/>
              <a:t>Stalk colour above and below ring correlation with mushroom safety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F9312D-274B-B9A1-8F4F-C1E32D5C6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22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9A975-8504-DC1D-48AB-E3726BAAE5AC}"/>
              </a:ext>
            </a:extLst>
          </p:cNvPr>
          <p:cNvSpPr txBox="1"/>
          <p:nvPr/>
        </p:nvSpPr>
        <p:spPr>
          <a:xfrm>
            <a:off x="667501" y="3096247"/>
            <a:ext cx="336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Values aren’t particularly correlated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C0C07-14C5-C6EF-4D49-097C5BEA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377" y="0"/>
            <a:ext cx="7411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81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58380-1B86-1204-8716-8B4CAACBF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0598602-FEB8-4249-143E-A8BDA9A5A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23</a:t>
            </a:fld>
            <a:endParaRPr lang="en-GB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67C762B9-C1E4-225C-FFBD-C0A9AB4641F3}"/>
              </a:ext>
            </a:extLst>
          </p:cNvPr>
          <p:cNvSpPr txBox="1">
            <a:spLocks/>
          </p:cNvSpPr>
          <p:nvPr/>
        </p:nvSpPr>
        <p:spPr>
          <a:xfrm>
            <a:off x="406864" y="206049"/>
            <a:ext cx="2825694" cy="89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Veil</a:t>
            </a:r>
            <a:endParaRPr lang="en-GB" dirty="0"/>
          </a:p>
        </p:txBody>
      </p:sp>
      <p:pic>
        <p:nvPicPr>
          <p:cNvPr id="3078" name="Picture 6" descr="Mushroom Identification Basics - ppt download">
            <a:extLst>
              <a:ext uri="{FF2B5EF4-FFF2-40B4-BE49-F238E27FC236}">
                <a16:creationId xmlns:a16="http://schemas.microsoft.com/office/drawing/2014/main" id="{8A99A5F4-E8DE-D358-5A27-87FBB39B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40" y="859140"/>
            <a:ext cx="6561667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604D5C1F-7CC8-F540-5A10-5EEEFA246610}"/>
              </a:ext>
            </a:extLst>
          </p:cNvPr>
          <p:cNvSpPr txBox="1">
            <a:spLocks/>
          </p:cNvSpPr>
          <p:nvPr/>
        </p:nvSpPr>
        <p:spPr>
          <a:xfrm>
            <a:off x="162936" y="971852"/>
            <a:ext cx="8278227" cy="1222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Veil type – partial or universal</a:t>
            </a:r>
          </a:p>
          <a:p>
            <a:pPr algn="l"/>
            <a:r>
              <a:rPr lang="en-US" sz="2800" dirty="0"/>
              <a:t>Veil colour 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7F901-25FB-1F10-A63C-C66EF1972A16}"/>
              </a:ext>
            </a:extLst>
          </p:cNvPr>
          <p:cNvSpPr txBox="1"/>
          <p:nvPr/>
        </p:nvSpPr>
        <p:spPr>
          <a:xfrm>
            <a:off x="259847" y="2307409"/>
            <a:ext cx="48709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Despite what the data may suggest, partial and universal veils are not different types of the same thing!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They are in fact 2 different features that a mushroom can have at the same time (or not have, according to the mushroom!)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 universal veil covers the immature mushroom and rips as it grows, becoming the volva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 partial veil covers the immature lamellae and also rips as it grows, becoming the ring or annulus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66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70A5-9BF3-48EE-3E70-32BC3FAEB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4457522-4FA5-852E-F279-9AFBDCBC5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24</a:t>
            </a:fld>
            <a:endParaRPr lang="en-GB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F002089-2A95-FA84-5EFD-4E505DD7DD10}"/>
              </a:ext>
            </a:extLst>
          </p:cNvPr>
          <p:cNvSpPr txBox="1">
            <a:spLocks/>
          </p:cNvSpPr>
          <p:nvPr/>
        </p:nvSpPr>
        <p:spPr>
          <a:xfrm>
            <a:off x="9101666" y="43942"/>
            <a:ext cx="2825694" cy="89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Veil</a:t>
            </a:r>
            <a:endParaRPr lang="en-GB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3409786-E6BA-4A1F-B8D9-A7AAC23EEAAF}"/>
              </a:ext>
            </a:extLst>
          </p:cNvPr>
          <p:cNvSpPr txBox="1">
            <a:spLocks/>
          </p:cNvSpPr>
          <p:nvPr/>
        </p:nvSpPr>
        <p:spPr>
          <a:xfrm>
            <a:off x="264640" y="97955"/>
            <a:ext cx="9017000" cy="1360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Veil colour correlation matrix </a:t>
            </a:r>
            <a:endParaRPr lang="en-GB" sz="2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89AA70-776B-363F-4405-77B0A8208692}"/>
              </a:ext>
            </a:extLst>
          </p:cNvPr>
          <p:cNvSpPr txBox="1">
            <a:spLocks/>
          </p:cNvSpPr>
          <p:nvPr/>
        </p:nvSpPr>
        <p:spPr>
          <a:xfrm>
            <a:off x="0" y="13160"/>
            <a:ext cx="8280400" cy="723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800" dirty="0"/>
          </a:p>
        </p:txBody>
      </p:sp>
      <p:pic>
        <p:nvPicPr>
          <p:cNvPr id="3074" name="Picture 2" descr="Mushroom Anatomy: A Deep Dive Into the Parts of a Mushroom">
            <a:extLst>
              <a:ext uri="{FF2B5EF4-FFF2-40B4-BE49-F238E27FC236}">
                <a16:creationId xmlns:a16="http://schemas.microsoft.com/office/drawing/2014/main" id="{1AFADC7A-3D9B-0C38-B02F-9A8A8DCCF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061" y="318087"/>
            <a:ext cx="2560139" cy="256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98ADF4-A2FF-489B-5963-4B702DC59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6825"/>
            <a:ext cx="5972819" cy="5451175"/>
          </a:xfrm>
          <a:prstGeom prst="rect">
            <a:avLst/>
          </a:prstGeom>
        </p:spPr>
      </p:pic>
      <p:pic>
        <p:nvPicPr>
          <p:cNvPr id="3076" name="Picture 4" descr="Mushroom Morphology - Types of Identifying Characteristics">
            <a:extLst>
              <a:ext uri="{FF2B5EF4-FFF2-40B4-BE49-F238E27FC236}">
                <a16:creationId xmlns:a16="http://schemas.microsoft.com/office/drawing/2014/main" id="{FFF3DF9E-0F1F-4E0B-5F5A-15C59EBF0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139" y="2861288"/>
            <a:ext cx="4022754" cy="394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0E5B18-0957-2524-4E64-75FDE0F9B9F4}"/>
              </a:ext>
            </a:extLst>
          </p:cNvPr>
          <p:cNvSpPr txBox="1"/>
          <p:nvPr/>
        </p:nvSpPr>
        <p:spPr>
          <a:xfrm>
            <a:off x="6502400" y="3428999"/>
            <a:ext cx="2153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No significant correlation seen between features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26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AA8F3-AE26-4FD2-5AD3-012066A2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20F73E2-EA35-C85A-1FC7-271BC2D78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25</a:t>
            </a:fld>
            <a:endParaRPr lang="en-GB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6F811136-9782-1C0B-6AA0-0EBE43B50FDB}"/>
              </a:ext>
            </a:extLst>
          </p:cNvPr>
          <p:cNvSpPr txBox="1">
            <a:spLocks/>
          </p:cNvSpPr>
          <p:nvPr/>
        </p:nvSpPr>
        <p:spPr>
          <a:xfrm>
            <a:off x="1593802" y="413052"/>
            <a:ext cx="6493469" cy="89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Ring – remains of the partial veil</a:t>
            </a:r>
            <a:endParaRPr lang="en-GB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397D3A7-9B98-1572-F667-8B65C4595EAA}"/>
              </a:ext>
            </a:extLst>
          </p:cNvPr>
          <p:cNvSpPr txBox="1">
            <a:spLocks/>
          </p:cNvSpPr>
          <p:nvPr/>
        </p:nvSpPr>
        <p:spPr>
          <a:xfrm>
            <a:off x="536603" y="1530652"/>
            <a:ext cx="8278227" cy="1222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Ring number – 0/1/2</a:t>
            </a:r>
          </a:p>
          <a:p>
            <a:pPr algn="l"/>
            <a:r>
              <a:rPr lang="en-US" sz="2800" dirty="0"/>
              <a:t>Ring type</a:t>
            </a:r>
            <a:endParaRPr lang="en-GB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07D6C1-9089-7561-3DDE-CF3FE8F6D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7" y="2753497"/>
            <a:ext cx="8572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02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65CE5-0276-899D-DC30-29C8F67D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4EF6-57F8-5DCC-8800-99029AE3F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75" y="392507"/>
            <a:ext cx="4033525" cy="2028960"/>
          </a:xfrm>
        </p:spPr>
        <p:txBody>
          <a:bodyPr>
            <a:normAutofit fontScale="90000"/>
          </a:bodyPr>
          <a:lstStyle/>
          <a:p>
            <a:r>
              <a:rPr lang="en-US" dirty="0"/>
              <a:t>Ring number and type correlation with mushroom safety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5C5F13-B53B-8014-F596-3C8A5B742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/>
              <a:t>Sample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C2FD6C-7D91-B522-8977-BFB04FACA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26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EAD12-9745-E8D2-3A09-9BF3D9785955}"/>
              </a:ext>
            </a:extLst>
          </p:cNvPr>
          <p:cNvSpPr txBox="1"/>
          <p:nvPr/>
        </p:nvSpPr>
        <p:spPr>
          <a:xfrm>
            <a:off x="728975" y="2944674"/>
            <a:ext cx="3246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Some moderate correlation between edible mushrooms and pendant 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Some moderate correlation between poisonous mushrooms and large 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D4702-F52B-5AF0-8813-D1821A961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57" y="0"/>
            <a:ext cx="7511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8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BE63-5A41-DC93-B9A6-BF74D76D0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86E9625-4AD4-2BD9-23D4-D807B198D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27</a:t>
            </a:fld>
            <a:endParaRPr lang="en-GB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B0B1AD5C-B519-8DD1-9A85-D0E1D546AB61}"/>
              </a:ext>
            </a:extLst>
          </p:cNvPr>
          <p:cNvSpPr txBox="1">
            <a:spLocks/>
          </p:cNvSpPr>
          <p:nvPr/>
        </p:nvSpPr>
        <p:spPr>
          <a:xfrm>
            <a:off x="-603210" y="705179"/>
            <a:ext cx="6493469" cy="89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Spore print colour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9C247-FCEC-1279-5BC6-99FB7D85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493" y="136525"/>
            <a:ext cx="5135880" cy="3209925"/>
          </a:xfrm>
          <a:prstGeom prst="rect">
            <a:avLst/>
          </a:prstGeom>
        </p:spPr>
      </p:pic>
      <p:pic>
        <p:nvPicPr>
          <p:cNvPr id="6146" name="Picture 2" descr="Spore Prints, how to make and use them">
            <a:extLst>
              <a:ext uri="{FF2B5EF4-FFF2-40B4-BE49-F238E27FC236}">
                <a16:creationId xmlns:a16="http://schemas.microsoft.com/office/drawing/2014/main" id="{3601C3FE-2DA8-27F9-689D-B054CA0A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933" y="3073400"/>
            <a:ext cx="571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9FA75-4EFA-8B8F-C44B-183BCBEF1FED}"/>
              </a:ext>
            </a:extLst>
          </p:cNvPr>
          <p:cNvSpPr txBox="1"/>
          <p:nvPr/>
        </p:nvSpPr>
        <p:spPr>
          <a:xfrm>
            <a:off x="745067" y="2556934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 spore print is obtained by taking the cap of a mushroom and placing it on top of a surface</a:t>
            </a:r>
          </a:p>
          <a:p>
            <a:r>
              <a:rPr lang="en-US" dirty="0">
                <a:solidFill>
                  <a:schemeClr val="tx2"/>
                </a:solidFill>
              </a:rPr>
              <a:t>Then you allow the spores to deposit on the surface and assess the colour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16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F4246-116B-1563-82A2-3B8152CE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20DE-A34D-9A4B-C9B9-FD9D586B3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75" y="392507"/>
            <a:ext cx="4033525" cy="2028960"/>
          </a:xfrm>
        </p:spPr>
        <p:txBody>
          <a:bodyPr>
            <a:normAutofit/>
          </a:bodyPr>
          <a:lstStyle/>
          <a:p>
            <a:r>
              <a:rPr lang="en-US" dirty="0"/>
              <a:t>Spore print colour correlation with mushroom safety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494C7F-FDEF-6157-7BEF-E6B456B4D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/>
              <a:t>Sample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48E1C8-0B6B-9517-6C2A-A01305A8E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28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CE77B-B8C3-0FF6-CBDD-2F592305A118}"/>
              </a:ext>
            </a:extLst>
          </p:cNvPr>
          <p:cNvSpPr txBox="1"/>
          <p:nvPr/>
        </p:nvSpPr>
        <p:spPr>
          <a:xfrm>
            <a:off x="728975" y="2944674"/>
            <a:ext cx="3246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Some moderate correlation between edible mushrooms and black and brown spore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Some moderate correlation between poisonous mushrooms and chocolate and white spore 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D60D6-E9B7-F578-DCCE-899C8098B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508" y="0"/>
            <a:ext cx="7432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1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63B69-2AAB-D2C8-A3FB-15A432CA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61DD-9E18-63D0-4041-74CA6D0C8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75" y="392507"/>
            <a:ext cx="4033525" cy="2028960"/>
          </a:xfrm>
        </p:spPr>
        <p:txBody>
          <a:bodyPr>
            <a:normAutofit/>
          </a:bodyPr>
          <a:lstStyle/>
          <a:p>
            <a:r>
              <a:rPr lang="en-US" dirty="0"/>
              <a:t>Population correlation with mushroom safety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264CB8-3AC0-505C-95FB-1AF0928AA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/>
              <a:t>Sample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234F1-5C4D-0865-9974-E51A51274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29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A4947-3B83-7F7B-1DD6-21706A16280D}"/>
              </a:ext>
            </a:extLst>
          </p:cNvPr>
          <p:cNvSpPr txBox="1"/>
          <p:nvPr/>
        </p:nvSpPr>
        <p:spPr>
          <a:xfrm>
            <a:off x="728975" y="2944674"/>
            <a:ext cx="324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Some moderate correlation between poisonous mushrooms and ‘several’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27EBC-EC08-3229-6354-7727935B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732" y="33867"/>
            <a:ext cx="7514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3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21FD-8A28-1625-574F-C6C4F96A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65" y="152399"/>
            <a:ext cx="2789768" cy="3348569"/>
          </a:xfrm>
        </p:spPr>
        <p:txBody>
          <a:bodyPr/>
          <a:lstStyle/>
          <a:p>
            <a:r>
              <a:rPr lang="en-US" dirty="0"/>
              <a:t>The Stinking </a:t>
            </a:r>
            <a:r>
              <a:rPr lang="en-US" dirty="0" err="1"/>
              <a:t>Dapperling</a:t>
            </a:r>
            <a:r>
              <a:rPr lang="en-US" dirty="0"/>
              <a:t> or </a:t>
            </a:r>
            <a:r>
              <a:rPr lang="en-US" dirty="0" err="1"/>
              <a:t>Lepiota</a:t>
            </a:r>
            <a:r>
              <a:rPr lang="en-US" dirty="0"/>
              <a:t> cristata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45952F4-674D-4302-9B51-272DCD27D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3</a:t>
            </a:fld>
            <a:endParaRPr lang="en-GB" noProof="0" dirty="0"/>
          </a:p>
        </p:txBody>
      </p:sp>
      <p:pic>
        <p:nvPicPr>
          <p:cNvPr id="7170" name="Picture 2" descr="Stinking Dapperling">
            <a:extLst>
              <a:ext uri="{FF2B5EF4-FFF2-40B4-BE49-F238E27FC236}">
                <a16:creationId xmlns:a16="http://schemas.microsoft.com/office/drawing/2014/main" id="{32E2FE74-F57A-2B83-9346-7302A244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-2116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7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540BF-7F69-CCE5-7980-EAFC4AD2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E5E0-2B6B-0054-82FC-6AED6A62B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75" y="392507"/>
            <a:ext cx="4033525" cy="2028960"/>
          </a:xfrm>
        </p:spPr>
        <p:txBody>
          <a:bodyPr>
            <a:normAutofit/>
          </a:bodyPr>
          <a:lstStyle/>
          <a:p>
            <a:r>
              <a:rPr lang="en-US" dirty="0"/>
              <a:t>Habitat correlation with mushroom safety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65009F-FF41-5E9B-3193-2101EA694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GB" noProof="0"/>
              <a:t>Sample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BEBB9A-3A29-E596-0475-44DD24088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30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73E36-4644-AE57-DEC8-5EBA7D0C27FC}"/>
              </a:ext>
            </a:extLst>
          </p:cNvPr>
          <p:cNvSpPr txBox="1"/>
          <p:nvPr/>
        </p:nvSpPr>
        <p:spPr>
          <a:xfrm>
            <a:off x="728975" y="2944674"/>
            <a:ext cx="324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Some small correlation between poisonous mushrooms and mushrooms growing on paths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27365-3775-36BA-5B9C-90D0E9A9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732" y="0"/>
            <a:ext cx="7514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50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F54AA-F3FF-05B6-C80E-A23EE7D8F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B8BA-3120-DB36-3F5B-6771D75E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en-GB" dirty="0"/>
              <a:t>Features with moderate to strong 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014F4-2C1A-0105-1C0A-754F45E2A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699118"/>
            <a:ext cx="5157787" cy="584548"/>
          </a:xfrm>
        </p:spPr>
        <p:txBody>
          <a:bodyPr rtlCol="0"/>
          <a:lstStyle/>
          <a:p>
            <a:pPr rtl="0"/>
            <a:r>
              <a:rPr lang="en-GB" dirty="0"/>
              <a:t>Edible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ABAD0-2A54-CEE1-0C20-20E2CD33B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99117"/>
            <a:ext cx="5183188" cy="584549"/>
          </a:xfrm>
        </p:spPr>
        <p:txBody>
          <a:bodyPr rtlCol="0"/>
          <a:lstStyle/>
          <a:p>
            <a:pPr rtl="0"/>
            <a:r>
              <a:rPr lang="en-GB" dirty="0"/>
              <a:t>Poisonous features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6082176E-89C5-4D77-8750-53780FCDD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31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CAA31-82AC-66D8-62FC-C3A27FA48E72}"/>
              </a:ext>
            </a:extLst>
          </p:cNvPr>
          <p:cNvSpPr txBox="1"/>
          <p:nvPr/>
        </p:nvSpPr>
        <p:spPr>
          <a:xfrm>
            <a:off x="839787" y="2690336"/>
            <a:ext cx="33195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No </a:t>
            </a:r>
            <a:r>
              <a:rPr lang="en-US" dirty="0" err="1">
                <a:solidFill>
                  <a:schemeClr val="tx2"/>
                </a:solidFill>
              </a:rPr>
              <a:t>odour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Broad gill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Smooth stalk surface above 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Pendant ring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Black and brown spore print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6279F-C767-10FC-3BF0-65C173B51612}"/>
              </a:ext>
            </a:extLst>
          </p:cNvPr>
          <p:cNvSpPr txBox="1"/>
          <p:nvPr/>
        </p:nvSpPr>
        <p:spPr>
          <a:xfrm>
            <a:off x="6096000" y="2782302"/>
            <a:ext cx="40250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Foul </a:t>
            </a:r>
            <a:r>
              <a:rPr lang="en-US" dirty="0" err="1">
                <a:solidFill>
                  <a:schemeClr val="tx2"/>
                </a:solidFill>
              </a:rPr>
              <a:t>odour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Narrow gill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Buff gill colour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Silky stalk surface above and below 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Large ring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Chocolate and white spore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Population </a:t>
            </a:r>
            <a:r>
              <a:rPr lang="en-GB">
                <a:solidFill>
                  <a:schemeClr val="tx2"/>
                </a:solidFill>
              </a:rPr>
              <a:t>of several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32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D9BD-DC27-46DC-9C76-8EE3FDD4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en-GB" dirty="0"/>
              <a:t>Prediction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5C243-A360-457D-8198-B4DD8F730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699118"/>
            <a:ext cx="5157787" cy="584548"/>
          </a:xfrm>
        </p:spPr>
        <p:txBody>
          <a:bodyPr rtlCol="0"/>
          <a:lstStyle/>
          <a:p>
            <a:pPr rtl="0"/>
            <a:r>
              <a:rPr lang="en-GB" dirty="0"/>
              <a:t>Naïve bayes: 92.8%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8A307B-4670-FECE-7E3A-80B92BA7D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6" y="2373639"/>
            <a:ext cx="3581400" cy="388620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AC0B-4829-4C65-A011-99F5FAF2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36857"/>
            <a:ext cx="5183188" cy="584549"/>
          </a:xfrm>
        </p:spPr>
        <p:txBody>
          <a:bodyPr rtlCol="0"/>
          <a:lstStyle/>
          <a:p>
            <a:pPr rtl="0"/>
            <a:r>
              <a:rPr lang="en-GB" dirty="0"/>
              <a:t>Logistic regression: 97.6%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D0E8400-C1CB-4DB2-BF78-421C9EEC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32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83CEF5-0A6F-FA60-133D-30D966706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24" y="2373639"/>
            <a:ext cx="3581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01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FBCDB-EB48-9B44-9AC9-B7665D7FB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0A7F2-547C-D0F6-D5CB-D7F526EA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en-GB" dirty="0"/>
              <a:t>Prediction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3F97D-3279-3C86-64A4-2DC18492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699118"/>
            <a:ext cx="5157787" cy="584548"/>
          </a:xfrm>
        </p:spPr>
        <p:txBody>
          <a:bodyPr rtlCol="0"/>
          <a:lstStyle/>
          <a:p>
            <a:pPr rtl="0"/>
            <a:r>
              <a:rPr lang="en-GB" dirty="0" err="1"/>
              <a:t>kNN</a:t>
            </a:r>
            <a:r>
              <a:rPr lang="en-GB" dirty="0"/>
              <a:t>: 98.1%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8C7FC-DF7A-A141-37F2-31E022CC3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99117"/>
            <a:ext cx="5183188" cy="584549"/>
          </a:xfrm>
        </p:spPr>
        <p:txBody>
          <a:bodyPr rtlCol="0"/>
          <a:lstStyle/>
          <a:p>
            <a:pPr rtl="0"/>
            <a:r>
              <a:rPr lang="en-GB" dirty="0" err="1"/>
              <a:t>decisiontree</a:t>
            </a:r>
            <a:r>
              <a:rPr lang="en-GB" dirty="0"/>
              <a:t> </a:t>
            </a:r>
            <a:r>
              <a:rPr lang="en-GB" dirty="0" err="1"/>
              <a:t>gini&amp;entropy</a:t>
            </a:r>
            <a:r>
              <a:rPr lang="en-GB" dirty="0"/>
              <a:t>: 98.1%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8ABE100-5D1C-E67B-C002-B4269778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33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362C6-B585-431F-234E-9E0EE224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7" y="2373639"/>
            <a:ext cx="3581400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66E400-3A9C-6F66-ADA5-EEF7FB0F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3639"/>
            <a:ext cx="3581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60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9D1F-404C-D5BD-CE39-68F3C789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509C-E265-2628-9F0C-5E6ED3D3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en-GB" dirty="0"/>
              <a:t>Prediction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BDDE3-1516-329D-00EE-510F926CE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789091"/>
            <a:ext cx="4291013" cy="584548"/>
          </a:xfrm>
        </p:spPr>
        <p:txBody>
          <a:bodyPr rtlCol="0"/>
          <a:lstStyle/>
          <a:p>
            <a:pPr rtl="0"/>
            <a:r>
              <a:rPr lang="en-GB" dirty="0"/>
              <a:t>Decision tree max depth: 93.7%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33CB3A4-A005-9665-0BD9-55BDC2F5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34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46D7E-04BD-84F1-51D7-BF0F61D2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7" y="2373639"/>
            <a:ext cx="3581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64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8A378-93CA-6BB0-1C4D-1BEEC95B1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AAAF-7080-D30D-EADE-ED1C1D66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en-GB" dirty="0"/>
              <a:t>Prediction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755AC-1B8F-BBF2-27BF-6EFF6A09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699118"/>
            <a:ext cx="5157787" cy="584548"/>
          </a:xfrm>
        </p:spPr>
        <p:txBody>
          <a:bodyPr rtlCol="0"/>
          <a:lstStyle/>
          <a:p>
            <a:pPr rtl="0"/>
            <a:r>
              <a:rPr lang="en-GB" dirty="0"/>
              <a:t>SVM Linear: 97.6%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0F59A-4EA1-F95B-3E8D-0C16D3A95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36857"/>
            <a:ext cx="5183188" cy="584549"/>
          </a:xfrm>
        </p:spPr>
        <p:txBody>
          <a:bodyPr rtlCol="0"/>
          <a:lstStyle/>
          <a:p>
            <a:pPr rtl="0"/>
            <a:r>
              <a:rPr lang="en-GB" dirty="0" err="1"/>
              <a:t>Svm</a:t>
            </a:r>
            <a:r>
              <a:rPr lang="en-GB" dirty="0"/>
              <a:t> sigmoid: 93.5%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4FD3D2E4-9493-5597-2EF9-3FA7D05C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35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F98CF-1333-9D4B-2B9E-55AC3AF9D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7" y="2373639"/>
            <a:ext cx="3581400" cy="388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91103-A504-85BF-A10E-D981E1BEF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73639"/>
            <a:ext cx="3581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35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24AD8-DE68-4DC9-2955-3AF413BF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5EE6-D075-22F4-03B9-03C51679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en-GB" dirty="0"/>
              <a:t>Prediction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E38C7-5194-972E-0182-24C568677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699118"/>
            <a:ext cx="5157787" cy="584548"/>
          </a:xfrm>
        </p:spPr>
        <p:txBody>
          <a:bodyPr rtlCol="0"/>
          <a:lstStyle/>
          <a:p>
            <a:pPr rtl="0"/>
            <a:r>
              <a:rPr lang="en-GB" dirty="0" err="1"/>
              <a:t>Svm</a:t>
            </a:r>
            <a:r>
              <a:rPr lang="en-GB" dirty="0"/>
              <a:t> </a:t>
            </a:r>
            <a:r>
              <a:rPr lang="en-GB" dirty="0" err="1"/>
              <a:t>rbf</a:t>
            </a:r>
            <a:r>
              <a:rPr lang="en-GB" dirty="0"/>
              <a:t>: 98.2%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47D21-4186-F9E8-7098-EEA0506AC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36857"/>
            <a:ext cx="5183188" cy="584549"/>
          </a:xfrm>
        </p:spPr>
        <p:txBody>
          <a:bodyPr rtlCol="0"/>
          <a:lstStyle/>
          <a:p>
            <a:pPr rtl="0"/>
            <a:r>
              <a:rPr lang="en-GB" dirty="0"/>
              <a:t>Random forest: 98.1%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D67C9607-FAEB-9E46-BFE0-8CD8399C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36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17495-0B4F-E6FB-62B6-3AAFDEB3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7" y="2373639"/>
            <a:ext cx="358140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85AE5-4754-E325-1D84-907FBA924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73639"/>
            <a:ext cx="3581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1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DAC4-BCFB-42F6-BA9A-039BB65B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658368"/>
            <a:ext cx="5448300" cy="1240966"/>
          </a:xfrm>
        </p:spPr>
        <p:txBody>
          <a:bodyPr rtlCol="0"/>
          <a:lstStyle/>
          <a:p>
            <a:pPr rtl="0"/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941B7-49D8-4ECD-BBC8-6588DECB3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" y="1961388"/>
            <a:ext cx="5115674" cy="4238244"/>
          </a:xfrm>
        </p:spPr>
        <p:txBody>
          <a:bodyPr rtlCol="0">
            <a:normAutofit fontScale="92500"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1800" dirty="0"/>
              <a:t>Could be interesting to see if we can use clustering techniques to detect species – we know the samples are from 23 species but we don’t have any indication of which species (we know genus </a:t>
            </a:r>
            <a:r>
              <a:rPr lang="en-GB" sz="1800" dirty="0" err="1"/>
              <a:t>Lepiota</a:t>
            </a:r>
            <a:r>
              <a:rPr lang="en-GB" sz="1800" dirty="0"/>
              <a:t> and Agaricus)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1800" dirty="0"/>
              <a:t>Would using all features rather than those with some correlation fare better?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1800" dirty="0"/>
              <a:t>I haven’t checked the correlation *between* the features we’ve chosen – could they be correlated, in which case we should drop some?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1800" dirty="0"/>
              <a:t>Could make an app where you input the 16 features and you get a predicted result</a:t>
            </a:r>
          </a:p>
        </p:txBody>
      </p:sp>
      <p:pic>
        <p:nvPicPr>
          <p:cNvPr id="7" name="Picture Placeholder 6" descr="A picture containing trees, outdoor, forest, nature, mist">
            <a:extLst>
              <a:ext uri="{FF2B5EF4-FFF2-40B4-BE49-F238E27FC236}">
                <a16:creationId xmlns:a16="http://schemas.microsoft.com/office/drawing/2014/main" id="{67622E7C-99A9-46F7-8DC6-CB21DE6130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8272" y="658368"/>
            <a:ext cx="4809744" cy="2606040"/>
          </a:xfrm>
        </p:spPr>
      </p:pic>
      <p:pic>
        <p:nvPicPr>
          <p:cNvPr id="9" name="Picture Placeholder 8" descr="A close up of a green tree branch with a baby pine cone">
            <a:extLst>
              <a:ext uri="{FF2B5EF4-FFF2-40B4-BE49-F238E27FC236}">
                <a16:creationId xmlns:a16="http://schemas.microsoft.com/office/drawing/2014/main" id="{43702E36-1B89-4AF5-B77B-B83BE9FCC9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8272" y="3584448"/>
            <a:ext cx="4809744" cy="2606040"/>
          </a:xfrm>
        </p:spPr>
      </p:pic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5BF29222-3F80-4F2B-90CE-3D40FFF16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762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rtlCol="0"/>
          <a:lstStyle/>
          <a:p>
            <a:pPr rtl="0"/>
            <a:r>
              <a:rPr lang="en-GB" dirty="0"/>
              <a:t>Thank you!</a:t>
            </a:r>
          </a:p>
        </p:txBody>
      </p:sp>
      <p:pic>
        <p:nvPicPr>
          <p:cNvPr id="16" name="Picture Placeholder 5" descr="forest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11F0E6E0-DC32-4105-A773-65DCBEED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pPr rtl="0"/>
            <a:r>
              <a:rPr lang="en-GB"/>
              <a:t>Sample Text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38</a:t>
            </a:fld>
            <a:endParaRPr lang="en-GB"/>
          </a:p>
        </p:txBody>
      </p:sp>
      <p:pic>
        <p:nvPicPr>
          <p:cNvPr id="10244" name="Picture 4" descr="KNOW YOUR MUSHROOMS - iFunny | Stuffed mushrooms, Life facts, Life humor">
            <a:extLst>
              <a:ext uri="{FF2B5EF4-FFF2-40B4-BE49-F238E27FC236}">
                <a16:creationId xmlns:a16="http://schemas.microsoft.com/office/drawing/2014/main" id="{84B39DFF-9855-4F0A-582C-11614DAE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" y="2984764"/>
            <a:ext cx="4308918" cy="337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87F87-9F43-12F6-394B-77A0CB3AF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19EE-7C19-1FC3-25DA-27A0F372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65" y="152399"/>
            <a:ext cx="2789768" cy="3348569"/>
          </a:xfrm>
        </p:spPr>
        <p:txBody>
          <a:bodyPr/>
          <a:lstStyle/>
          <a:p>
            <a:r>
              <a:rPr lang="en-US" dirty="0"/>
              <a:t>The Deadly Parasol or </a:t>
            </a:r>
            <a:r>
              <a:rPr lang="en-US" dirty="0" err="1"/>
              <a:t>Lepiota</a:t>
            </a:r>
            <a:r>
              <a:rPr lang="en-US" dirty="0"/>
              <a:t> </a:t>
            </a:r>
            <a:r>
              <a:rPr lang="en-US" dirty="0" err="1"/>
              <a:t>subincarnata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E606E8-EB57-9305-207D-D61E68BC1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4</a:t>
            </a:fld>
            <a:endParaRPr lang="en-GB" noProof="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CD6970A-A54A-0A22-F924-BD388CDC85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203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9B5A7BA-2FEE-048C-AC27-564B99B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5" y="0"/>
            <a:ext cx="9255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5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B6297-41DB-5B34-9E49-42F6836FA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2776EFC-3375-AC2A-FEF9-D0F56B1AF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4FAA8B6B-910C-9F59-2786-0592913CBB3E}"/>
              </a:ext>
            </a:extLst>
          </p:cNvPr>
          <p:cNvSpPr txBox="1">
            <a:spLocks/>
          </p:cNvSpPr>
          <p:nvPr/>
        </p:nvSpPr>
        <p:spPr>
          <a:xfrm>
            <a:off x="2195039" y="241300"/>
            <a:ext cx="5538702" cy="89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 mushroom anatomy</a:t>
            </a:r>
            <a:endParaRPr lang="en-GB" dirty="0"/>
          </a:p>
        </p:txBody>
      </p:sp>
      <p:sp>
        <p:nvSpPr>
          <p:cNvPr id="15" name="Text Placeholder 80">
            <a:extLst>
              <a:ext uri="{FF2B5EF4-FFF2-40B4-BE49-F238E27FC236}">
                <a16:creationId xmlns:a16="http://schemas.microsoft.com/office/drawing/2014/main" id="{4A4D126F-EAF4-B951-FB1E-D3F14EC39931}"/>
              </a:ext>
            </a:extLst>
          </p:cNvPr>
          <p:cNvSpPr txBox="1">
            <a:spLocks/>
          </p:cNvSpPr>
          <p:nvPr/>
        </p:nvSpPr>
        <p:spPr>
          <a:xfrm>
            <a:off x="419659" y="1278468"/>
            <a:ext cx="7314082" cy="5207000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C</a:t>
            </a:r>
            <a:r>
              <a:rPr lang="en-GB" dirty="0"/>
              <a:t>ap -&gt; shape, surface, colour</a:t>
            </a:r>
          </a:p>
          <a:p>
            <a:pPr marL="342900" indent="-342900"/>
            <a:r>
              <a:rPr lang="en-GB" dirty="0"/>
              <a:t>Bruises</a:t>
            </a:r>
          </a:p>
          <a:p>
            <a:pPr marL="342900" indent="-342900"/>
            <a:r>
              <a:rPr lang="en-GB" dirty="0"/>
              <a:t>Odor</a:t>
            </a:r>
          </a:p>
          <a:p>
            <a:pPr marL="342900" indent="-342900"/>
            <a:r>
              <a:rPr lang="en-GB" dirty="0"/>
              <a:t>Gill -&gt; attachment, spacing, size, colour</a:t>
            </a:r>
          </a:p>
          <a:p>
            <a:pPr marL="342900" indent="-342900"/>
            <a:r>
              <a:rPr lang="en-GB" dirty="0"/>
              <a:t>Stalk -&gt; shape, root, surface above ring, surface below ring, colour above ring, colour below ring</a:t>
            </a:r>
          </a:p>
          <a:p>
            <a:pPr marL="342900" indent="-342900"/>
            <a:r>
              <a:rPr lang="en-GB" dirty="0"/>
              <a:t>Veil -&gt; type, colour (volva is the remnant of the veil) </a:t>
            </a:r>
          </a:p>
          <a:p>
            <a:pPr marL="342900" indent="-342900"/>
            <a:r>
              <a:rPr lang="en-GB" dirty="0"/>
              <a:t>Ring -&gt; number, type</a:t>
            </a:r>
          </a:p>
          <a:p>
            <a:pPr marL="342900" indent="-342900"/>
            <a:r>
              <a:rPr lang="en-GB" dirty="0"/>
              <a:t>Spore print colour – a method of identifying mushrooms that consists of the colour deposit of the powder  of spores on a surface</a:t>
            </a:r>
          </a:p>
          <a:p>
            <a:pPr marL="342900" indent="-342900"/>
            <a:r>
              <a:rPr lang="en-GB" dirty="0"/>
              <a:t>Population</a:t>
            </a:r>
          </a:p>
          <a:p>
            <a:pPr marL="342900" indent="-342900"/>
            <a:r>
              <a:rPr lang="en-GB" dirty="0"/>
              <a:t>Habitat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127B0D-2B1F-4A3E-CDB4-831433C60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741" y="770468"/>
            <a:ext cx="4038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0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1B65F-5E96-574A-13DD-6025C8E5C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5C01637-DACE-CA66-BB23-A921E1977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GB" smtClean="0"/>
              <a:pPr rtl="0"/>
              <a:t>6</a:t>
            </a:fld>
            <a:endParaRPr lang="en-GB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1E9330EA-3414-B9C2-88DE-1BBB378F451B}"/>
              </a:ext>
            </a:extLst>
          </p:cNvPr>
          <p:cNvSpPr txBox="1">
            <a:spLocks/>
          </p:cNvSpPr>
          <p:nvPr/>
        </p:nvSpPr>
        <p:spPr>
          <a:xfrm>
            <a:off x="0" y="579"/>
            <a:ext cx="1479311" cy="621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Cap shape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BAD0E-D777-495B-23D4-3340E24F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320"/>
            <a:ext cx="8572500" cy="1695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D3100-F7F0-6661-502A-A3E9E4FAE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3852"/>
            <a:ext cx="8572500" cy="15430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EEC508F-55FB-CA57-6A4A-6F467A1B17F3}"/>
              </a:ext>
            </a:extLst>
          </p:cNvPr>
          <p:cNvSpPr txBox="1">
            <a:spLocks/>
          </p:cNvSpPr>
          <p:nvPr/>
        </p:nvSpPr>
        <p:spPr>
          <a:xfrm>
            <a:off x="-99879" y="2190998"/>
            <a:ext cx="1840641" cy="410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Cap surface</a:t>
            </a:r>
            <a:endParaRPr lang="en-GB" dirty="0"/>
          </a:p>
        </p:txBody>
      </p:sp>
      <p:pic>
        <p:nvPicPr>
          <p:cNvPr id="1028" name="Picture 4" descr="Little Brown Mushrooms and The Deadly Galerina - Mushroom Appreciation">
            <a:extLst>
              <a:ext uri="{FF2B5EF4-FFF2-40B4-BE49-F238E27FC236}">
                <a16:creationId xmlns:a16="http://schemas.microsoft.com/office/drawing/2014/main" id="{FEA4380D-730F-5CD1-F5DE-FD67C480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4641"/>
            <a:ext cx="1328159" cy="13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aging Guide Meadow Waxcap | UK Foraging">
            <a:extLst>
              <a:ext uri="{FF2B5EF4-FFF2-40B4-BE49-F238E27FC236}">
                <a16:creationId xmlns:a16="http://schemas.microsoft.com/office/drawing/2014/main" id="{900C4E7F-2EB5-B147-C8D4-9148483BF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159" y="5787999"/>
            <a:ext cx="1550953" cy="106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innamon Cap Mushrooms Information and Facts">
            <a:extLst>
              <a:ext uri="{FF2B5EF4-FFF2-40B4-BE49-F238E27FC236}">
                <a16:creationId xmlns:a16="http://schemas.microsoft.com/office/drawing/2014/main" id="{4DF7048B-7D4F-E17C-3467-1122DB7DC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625" y="4723507"/>
            <a:ext cx="1064492" cy="106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rey Knight">
            <a:extLst>
              <a:ext uri="{FF2B5EF4-FFF2-40B4-BE49-F238E27FC236}">
                <a16:creationId xmlns:a16="http://schemas.microsoft.com/office/drawing/2014/main" id="{FCA6D943-B3E1-2DD9-B329-F03AA2714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24" y="5736998"/>
            <a:ext cx="1494670" cy="112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ropharia aeruginosa - Wikipedia">
            <a:extLst>
              <a:ext uri="{FF2B5EF4-FFF2-40B4-BE49-F238E27FC236}">
                <a16:creationId xmlns:a16="http://schemas.microsoft.com/office/drawing/2014/main" id="{DB64BD47-DEE3-4C15-6CBE-F78B029F0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06" y="4566924"/>
            <a:ext cx="946829" cy="142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ubilee Waxcap">
            <a:extLst>
              <a:ext uri="{FF2B5EF4-FFF2-40B4-BE49-F238E27FC236}">
                <a16:creationId xmlns:a16="http://schemas.microsoft.com/office/drawing/2014/main" id="{F5F79457-6176-C0FB-6D91-DD9AF637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58" y="5753616"/>
            <a:ext cx="1456630" cy="109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urple Brittlegill">
            <a:extLst>
              <a:ext uri="{FF2B5EF4-FFF2-40B4-BE49-F238E27FC236}">
                <a16:creationId xmlns:a16="http://schemas.microsoft.com/office/drawing/2014/main" id="{FA8F149E-FE74-3168-A614-A8565A42C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999" y="4550847"/>
            <a:ext cx="1570452" cy="11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ecieswatch: red-capped fly agaric is a fungi cover star | Fungi | The  Guardian">
            <a:extLst>
              <a:ext uri="{FF2B5EF4-FFF2-40B4-BE49-F238E27FC236}">
                <a16:creationId xmlns:a16="http://schemas.microsoft.com/office/drawing/2014/main" id="{08E934CD-48D0-B11D-A5AE-261C8B18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106" y="5736998"/>
            <a:ext cx="1124469" cy="112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Exploring the Delightful World of the White Cap Mushroom - A Culinary  Adventure by Fred Musc">
            <a:extLst>
              <a:ext uri="{FF2B5EF4-FFF2-40B4-BE49-F238E27FC236}">
                <a16:creationId xmlns:a16="http://schemas.microsoft.com/office/drawing/2014/main" id="{8D7E5BDC-C840-9169-D1AA-5A321CBAD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03" y="4896766"/>
            <a:ext cx="1445906" cy="84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luteus chrysophaeus, Yellow Shield mushroom">
            <a:extLst>
              <a:ext uri="{FF2B5EF4-FFF2-40B4-BE49-F238E27FC236}">
                <a16:creationId xmlns:a16="http://schemas.microsoft.com/office/drawing/2014/main" id="{DCAAAB06-A657-DA95-16D2-9B8D28A1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824" y="5787999"/>
            <a:ext cx="1416176" cy="106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DD0463DD-C459-3E85-E550-0CA612E3AC15}"/>
              </a:ext>
            </a:extLst>
          </p:cNvPr>
          <p:cNvSpPr txBox="1">
            <a:spLocks/>
          </p:cNvSpPr>
          <p:nvPr/>
        </p:nvSpPr>
        <p:spPr>
          <a:xfrm>
            <a:off x="-99880" y="4106902"/>
            <a:ext cx="1840641" cy="410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Cap colour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988EA-C444-3D38-E2E5-2E050AF1C25B}"/>
              </a:ext>
            </a:extLst>
          </p:cNvPr>
          <p:cNvSpPr txBox="1"/>
          <p:nvPr/>
        </p:nvSpPr>
        <p:spPr>
          <a:xfrm>
            <a:off x="258793" y="5987018"/>
            <a:ext cx="77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brown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8436A-9B7F-4CB9-1EC5-28A9C85E8E75}"/>
              </a:ext>
            </a:extLst>
          </p:cNvPr>
          <p:cNvSpPr txBox="1"/>
          <p:nvPr/>
        </p:nvSpPr>
        <p:spPr>
          <a:xfrm>
            <a:off x="1733151" y="5113867"/>
            <a:ext cx="53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buff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2AA67-5C7E-C6DB-D5E8-F2CEC4B63A04}"/>
              </a:ext>
            </a:extLst>
          </p:cNvPr>
          <p:cNvSpPr txBox="1"/>
          <p:nvPr/>
        </p:nvSpPr>
        <p:spPr>
          <a:xfrm>
            <a:off x="7977915" y="5987018"/>
            <a:ext cx="77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purple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2FF6-871B-7012-4E5B-2767564A51BD}"/>
              </a:ext>
            </a:extLst>
          </p:cNvPr>
          <p:cNvSpPr txBox="1"/>
          <p:nvPr/>
        </p:nvSpPr>
        <p:spPr>
          <a:xfrm>
            <a:off x="6617464" y="531848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pink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15BE0-C527-4E75-1D55-B18A8FB66BE5}"/>
              </a:ext>
            </a:extLst>
          </p:cNvPr>
          <p:cNvSpPr txBox="1"/>
          <p:nvPr/>
        </p:nvSpPr>
        <p:spPr>
          <a:xfrm>
            <a:off x="5483957" y="5987018"/>
            <a:ext cx="69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green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3D726-306F-BCCC-F400-A7C129AC0715}"/>
              </a:ext>
            </a:extLst>
          </p:cNvPr>
          <p:cNvSpPr txBox="1"/>
          <p:nvPr/>
        </p:nvSpPr>
        <p:spPr>
          <a:xfrm>
            <a:off x="4286250" y="5357973"/>
            <a:ext cx="58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gray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76D165-5104-9210-AAC0-CEF22FCF9BC0}"/>
              </a:ext>
            </a:extLst>
          </p:cNvPr>
          <p:cNvSpPr txBox="1"/>
          <p:nvPr/>
        </p:nvSpPr>
        <p:spPr>
          <a:xfrm>
            <a:off x="2854417" y="598701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cinnamon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4EE442-B5B5-1979-9834-1378C63C2FDB}"/>
              </a:ext>
            </a:extLst>
          </p:cNvPr>
          <p:cNvSpPr txBox="1"/>
          <p:nvPr/>
        </p:nvSpPr>
        <p:spPr>
          <a:xfrm>
            <a:off x="11386445" y="5298533"/>
            <a:ext cx="77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yellow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16C4A7-379C-081F-28B1-ECD30990C9A3}"/>
              </a:ext>
            </a:extLst>
          </p:cNvPr>
          <p:cNvSpPr txBox="1"/>
          <p:nvPr/>
        </p:nvSpPr>
        <p:spPr>
          <a:xfrm>
            <a:off x="10031348" y="5963118"/>
            <a:ext cx="6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white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C089C-0874-1587-4F1F-4285CE855C56}"/>
              </a:ext>
            </a:extLst>
          </p:cNvPr>
          <p:cNvSpPr txBox="1"/>
          <p:nvPr/>
        </p:nvSpPr>
        <p:spPr>
          <a:xfrm>
            <a:off x="9176813" y="5228720"/>
            <a:ext cx="47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red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C029F7-F9ED-9C31-746A-50D012DFF7DD}"/>
              </a:ext>
            </a:extLst>
          </p:cNvPr>
          <p:cNvSpPr txBox="1"/>
          <p:nvPr/>
        </p:nvSpPr>
        <p:spPr>
          <a:xfrm>
            <a:off x="5131918" y="4267523"/>
            <a:ext cx="7857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*please note that I did not cross check whether all of these mushrooms are part of the correct species for this dataset</a:t>
            </a:r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3AB6A83D-DAB6-2EF2-734E-8508C02687D9}"/>
              </a:ext>
            </a:extLst>
          </p:cNvPr>
          <p:cNvSpPr txBox="1">
            <a:spLocks/>
          </p:cNvSpPr>
          <p:nvPr/>
        </p:nvSpPr>
        <p:spPr>
          <a:xfrm>
            <a:off x="8804655" y="369751"/>
            <a:ext cx="2679257" cy="820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934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D2BD-46F1-A43E-6D20-662B7033E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99" y="150282"/>
            <a:ext cx="4138401" cy="3278718"/>
          </a:xfrm>
        </p:spPr>
        <p:txBody>
          <a:bodyPr>
            <a:normAutofit/>
          </a:bodyPr>
          <a:lstStyle/>
          <a:p>
            <a:r>
              <a:rPr lang="en-US" dirty="0"/>
              <a:t>Cap features correlated to safety of mushrooms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0ACBA-73F9-677D-74C4-A329A9EAD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00" y="3429000"/>
            <a:ext cx="3952134" cy="292735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 don’t see any significant correlation</a:t>
            </a:r>
            <a:endParaRPr lang="en-GB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2BCC3B-4334-7C47-40BD-E383448BF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7</a:t>
            </a:fld>
            <a:endParaRPr lang="en-GB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8AD958-330A-D927-5E22-AB382ACC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003" y="0"/>
            <a:ext cx="7454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37DF-3115-CDD5-AD40-E34074E7C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34" y="125314"/>
            <a:ext cx="3058500" cy="3303686"/>
          </a:xfrm>
        </p:spPr>
        <p:txBody>
          <a:bodyPr>
            <a:normAutofit/>
          </a:bodyPr>
          <a:lstStyle/>
          <a:p>
            <a:r>
              <a:rPr lang="en-US" dirty="0"/>
              <a:t>Edible vs poisonous according to cap features</a:t>
            </a:r>
            <a:endParaRPr lang="en-GB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9B02E8A-744B-09B8-10D5-CA15C0862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916" r="25916"/>
          <a:stretch>
            <a:fillRect/>
          </a:stretch>
        </p:blipFill>
        <p:spPr>
          <a:xfrm>
            <a:off x="108034" y="3620811"/>
            <a:ext cx="5321808" cy="315468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1D873B-14F8-DC23-C566-17CEB89961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651575-634A-4359-F929-F2C036D47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8</a:t>
            </a:fld>
            <a:endParaRPr lang="en-GB" noProof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9A2BE1F-F136-F949-E353-A72833A7E4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916" r="25916"/>
          <a:stretch>
            <a:fillRect/>
          </a:stretch>
        </p:blipFill>
        <p:spPr>
          <a:xfrm>
            <a:off x="6762158" y="3601219"/>
            <a:ext cx="5321808" cy="3154680"/>
          </a:xfrm>
        </p:spPr>
      </p:pic>
      <p:pic>
        <p:nvPicPr>
          <p:cNvPr id="23" name="Picture Placeholder 17">
            <a:extLst>
              <a:ext uri="{FF2B5EF4-FFF2-40B4-BE49-F238E27FC236}">
                <a16:creationId xmlns:a16="http://schemas.microsoft.com/office/drawing/2014/main" id="{64C37C45-DE9E-208B-B6D5-CF707D7097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16" r="25916"/>
          <a:stretch/>
        </p:blipFill>
        <p:spPr>
          <a:xfrm>
            <a:off x="3288793" y="154591"/>
            <a:ext cx="5723187" cy="3392611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E5D3E-F705-6E21-3D8A-6075CF9E258A}"/>
              </a:ext>
            </a:extLst>
          </p:cNvPr>
          <p:cNvCxnSpPr/>
          <p:nvPr/>
        </p:nvCxnSpPr>
        <p:spPr>
          <a:xfrm flipH="1">
            <a:off x="3513667" y="1913467"/>
            <a:ext cx="2480733" cy="212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8AF76B-2770-E5B1-06AB-7B835B51B56E}"/>
              </a:ext>
            </a:extLst>
          </p:cNvPr>
          <p:cNvCxnSpPr/>
          <p:nvPr/>
        </p:nvCxnSpPr>
        <p:spPr>
          <a:xfrm>
            <a:off x="6341533" y="1913467"/>
            <a:ext cx="1955800" cy="273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290B-4B68-C002-0B3B-C6B945D7A9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Bruises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5BE3CE-2375-2C4E-C0C3-A324D67AB0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B1504C-269D-70A6-DFD2-E13E8095E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n-GB" noProof="0" smtClean="0"/>
              <a:pPr rtl="0"/>
              <a:t>9</a:t>
            </a:fld>
            <a:endParaRPr lang="en-GB" noProof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E129DF-21D6-CAF8-C033-F9A3B05E313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r="3978"/>
          <a:stretch>
            <a:fillRect/>
          </a:stretch>
        </p:blipFill>
        <p:spPr bwMode="auto">
          <a:xfrm flipH="1">
            <a:off x="8104797" y="219116"/>
            <a:ext cx="3828410" cy="226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69BF9C-5A3C-FCFB-5F92-B97D6CAFE995}"/>
              </a:ext>
            </a:extLst>
          </p:cNvPr>
          <p:cNvSpPr txBox="1"/>
          <p:nvPr/>
        </p:nvSpPr>
        <p:spPr>
          <a:xfrm>
            <a:off x="905933" y="3064933"/>
            <a:ext cx="11027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All mushrooms bruise – this doesn’t indicate anything without the colour of the bruising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We </a:t>
            </a:r>
            <a:r>
              <a:rPr lang="en-US" i="1" dirty="0">
                <a:solidFill>
                  <a:schemeClr val="tx2"/>
                </a:solidFill>
              </a:rPr>
              <a:t>don’t </a:t>
            </a:r>
            <a:r>
              <a:rPr lang="en-US" dirty="0">
                <a:solidFill>
                  <a:schemeClr val="tx2"/>
                </a:solidFill>
              </a:rPr>
              <a:t> have the colour of the bruising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Therefore I have dropped this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Remember each row indicates one sample of a mushroom – bruising may simply indicate how this specific sample was handled/picked up </a:t>
            </a:r>
            <a:r>
              <a:rPr lang="en-US" dirty="0" err="1">
                <a:solidFill>
                  <a:schemeClr val="tx2"/>
                </a:solidFill>
              </a:rPr>
              <a:t>etc</a:t>
            </a:r>
            <a:endParaRPr lang="en-US" dirty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31569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788_TF11653146_Win32" id="{0694F9B3-12DE-45C4-9B9B-7BC3B4299574}" vid="{298D108D-40F6-488C-82EB-E199AC9487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0</TotalTime>
  <Words>1083</Words>
  <Application>Microsoft Office PowerPoint</Application>
  <PresentationFormat>Widescreen</PresentationFormat>
  <Paragraphs>206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Dante</vt:lpstr>
      <vt:lpstr>PineVTI</vt:lpstr>
      <vt:lpstr>Mushrooms!!!</vt:lpstr>
      <vt:lpstr>Parasol mushroom or Macrolepiota procera</vt:lpstr>
      <vt:lpstr>The Stinking Dapperling or Lepiota cristata</vt:lpstr>
      <vt:lpstr>The Deadly Parasol or Lepiota subincarnata</vt:lpstr>
      <vt:lpstr>PowerPoint Presentation</vt:lpstr>
      <vt:lpstr>PowerPoint Presentation</vt:lpstr>
      <vt:lpstr>Cap features correlated to safety of mushrooms</vt:lpstr>
      <vt:lpstr>Edible vs poisonous according to cap features</vt:lpstr>
      <vt:lpstr>Bruises</vt:lpstr>
      <vt:lpstr>Odor</vt:lpstr>
      <vt:lpstr>Mushroom odor in edible vs poisonous </vt:lpstr>
      <vt:lpstr>Sunburst chart of odor in edible vs poisonous mushrooms</vt:lpstr>
      <vt:lpstr>Odor correlation with mushroom safety</vt:lpstr>
      <vt:lpstr>PowerPoint Presentation</vt:lpstr>
      <vt:lpstr>Gill feature correlation with mushroom safety</vt:lpstr>
      <vt:lpstr>Gill attachment</vt:lpstr>
      <vt:lpstr>Gill spacing</vt:lpstr>
      <vt:lpstr>Gill size</vt:lpstr>
      <vt:lpstr>Gill colour</vt:lpstr>
      <vt:lpstr>PowerPoint Presentation</vt:lpstr>
      <vt:lpstr>Stalk shape, root, surface above and below ring correlation with mushroom safety</vt:lpstr>
      <vt:lpstr>Stalk colour above and below ring correlation with mushroom safety</vt:lpstr>
      <vt:lpstr>PowerPoint Presentation</vt:lpstr>
      <vt:lpstr>PowerPoint Presentation</vt:lpstr>
      <vt:lpstr>PowerPoint Presentation</vt:lpstr>
      <vt:lpstr>Ring number and type correlation with mushroom safety</vt:lpstr>
      <vt:lpstr>PowerPoint Presentation</vt:lpstr>
      <vt:lpstr>Spore print colour correlation with mushroom safety</vt:lpstr>
      <vt:lpstr>Population correlation with mushroom safety</vt:lpstr>
      <vt:lpstr>Habitat correlation with mushroom safety</vt:lpstr>
      <vt:lpstr>Features with moderate to strong correlation</vt:lpstr>
      <vt:lpstr>Prediction models</vt:lpstr>
      <vt:lpstr>Prediction models</vt:lpstr>
      <vt:lpstr>Prediction models</vt:lpstr>
      <vt:lpstr>Prediction models</vt:lpstr>
      <vt:lpstr>Prediction models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</dc:title>
  <dc:creator>Irina Danila</dc:creator>
  <cp:lastModifiedBy>Irina Danila</cp:lastModifiedBy>
  <cp:revision>1</cp:revision>
  <dcterms:created xsi:type="dcterms:W3CDTF">2024-02-29T14:18:55Z</dcterms:created>
  <dcterms:modified xsi:type="dcterms:W3CDTF">2024-03-01T10:11:29Z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